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Arapey" panose="020B0604020202020204" charset="0"/>
      <p:regular r:id="rId13"/>
    </p:embeddedFont>
    <p:embeddedFont>
      <p:font typeface="Arapey Bold" panose="020B0604020202020204" charset="0"/>
      <p:regular r:id="rId14"/>
    </p:embeddedFont>
    <p:embeddedFont>
      <p:font typeface="Coco Gothic" panose="020B0604020202020204" charset="0"/>
      <p:regular r:id="rId15"/>
    </p:embeddedFont>
    <p:embeddedFont>
      <p:font typeface="Higuen Elegant Serif" panose="020B0604020202020204" charset="-18"/>
      <p:regular r:id="rId16"/>
    </p:embeddedFont>
    <p:embeddedFont>
      <p:font typeface="Safira March" panose="020B0604020202020204" charset="0"/>
      <p:regular r:id="rId17"/>
    </p:embeddedFont>
    <p:embeddedFont>
      <p:font typeface="TAN Headlin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40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1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72.svg"/><Relationship Id="rId5" Type="http://schemas.openxmlformats.org/officeDocument/2006/relationships/image" Target="../media/image22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19" Type="http://schemas.openxmlformats.org/officeDocument/2006/relationships/image" Target="../media/image80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82.sv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4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8.svg"/><Relationship Id="rId21" Type="http://schemas.openxmlformats.org/officeDocument/2006/relationships/image" Target="../media/image47.svg"/><Relationship Id="rId7" Type="http://schemas.openxmlformats.org/officeDocument/2006/relationships/image" Target="../media/image22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image" Target="../media/image27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20.sv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19.png"/><Relationship Id="rId9" Type="http://schemas.openxmlformats.org/officeDocument/2006/relationships/image" Target="../media/image26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12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54.png"/><Relationship Id="rId5" Type="http://schemas.openxmlformats.org/officeDocument/2006/relationships/image" Target="../media/image20.sv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20.svg"/><Relationship Id="rId5" Type="http://schemas.openxmlformats.org/officeDocument/2006/relationships/image" Target="../media/image59.png"/><Relationship Id="rId15" Type="http://schemas.openxmlformats.org/officeDocument/2006/relationships/image" Target="../media/image63.png"/><Relationship Id="rId10" Type="http://schemas.openxmlformats.org/officeDocument/2006/relationships/image" Target="../media/image19.png"/><Relationship Id="rId4" Type="http://schemas.openxmlformats.org/officeDocument/2006/relationships/image" Target="../media/image58.png"/><Relationship Id="rId9" Type="http://schemas.openxmlformats.org/officeDocument/2006/relationships/image" Target="../media/image26.svg"/><Relationship Id="rId1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68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26.svg"/><Relationship Id="rId5" Type="http://schemas.openxmlformats.org/officeDocument/2006/relationships/image" Target="../media/image66.svg"/><Relationship Id="rId15" Type="http://schemas.openxmlformats.org/officeDocument/2006/relationships/image" Target="../media/image28.svg"/><Relationship Id="rId10" Type="http://schemas.openxmlformats.org/officeDocument/2006/relationships/image" Target="../media/image25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1004">
            <a:off x="9581993" y="1000174"/>
            <a:ext cx="9743832" cy="10202966"/>
          </a:xfrm>
          <a:custGeom>
            <a:avLst/>
            <a:gdLst/>
            <a:ahLst/>
            <a:cxnLst/>
            <a:rect l="l" t="t" r="r" b="b"/>
            <a:pathLst>
              <a:path w="9743832" h="10202966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755965">
            <a:off x="-1305642" y="731692"/>
            <a:ext cx="9743832" cy="10202966"/>
          </a:xfrm>
          <a:custGeom>
            <a:avLst/>
            <a:gdLst/>
            <a:ahLst/>
            <a:cxnLst/>
            <a:rect l="l" t="t" r="r" b="b"/>
            <a:pathLst>
              <a:path w="9743832" h="10202966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844355" y="5705171"/>
            <a:ext cx="14599291" cy="9163657"/>
          </a:xfrm>
          <a:custGeom>
            <a:avLst/>
            <a:gdLst/>
            <a:ahLst/>
            <a:cxnLst/>
            <a:rect l="l" t="t" r="r" b="b"/>
            <a:pathLst>
              <a:path w="14599291" h="9163657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216366" y="4573289"/>
            <a:ext cx="8292550" cy="6187381"/>
            <a:chOff x="0" y="0"/>
            <a:chExt cx="11056733" cy="8249841"/>
          </a:xfrm>
        </p:grpSpPr>
        <p:sp>
          <p:nvSpPr>
            <p:cNvPr id="6" name="Freeform 6"/>
            <p:cNvSpPr/>
            <p:nvPr/>
          </p:nvSpPr>
          <p:spPr>
            <a:xfrm>
              <a:off x="0" y="626016"/>
              <a:ext cx="5503015" cy="7623825"/>
            </a:xfrm>
            <a:custGeom>
              <a:avLst/>
              <a:gdLst/>
              <a:ahLst/>
              <a:cxnLst/>
              <a:rect l="l" t="t" r="r" b="b"/>
              <a:pathLst>
                <a:path w="5503015" h="7623825">
                  <a:moveTo>
                    <a:pt x="0" y="0"/>
                  </a:moveTo>
                  <a:lnTo>
                    <a:pt x="5503015" y="0"/>
                  </a:lnTo>
                  <a:lnTo>
                    <a:pt x="5503015" y="7623825"/>
                  </a:lnTo>
                  <a:lnTo>
                    <a:pt x="0" y="7623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236845" y="0"/>
              <a:ext cx="5819888" cy="8249841"/>
            </a:xfrm>
            <a:custGeom>
              <a:avLst/>
              <a:gdLst/>
              <a:ahLst/>
              <a:cxnLst/>
              <a:rect l="l" t="t" r="r" b="b"/>
              <a:pathLst>
                <a:path w="5819888" h="8249841">
                  <a:moveTo>
                    <a:pt x="0" y="0"/>
                  </a:moveTo>
                  <a:lnTo>
                    <a:pt x="5819888" y="0"/>
                  </a:lnTo>
                  <a:lnTo>
                    <a:pt x="5819888" y="8249841"/>
                  </a:lnTo>
                  <a:lnTo>
                    <a:pt x="0" y="8249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367068" y="3172534"/>
            <a:ext cx="2711036" cy="2929123"/>
          </a:xfrm>
          <a:custGeom>
            <a:avLst/>
            <a:gdLst/>
            <a:ahLst/>
            <a:cxnLst/>
            <a:rect l="l" t="t" r="r" b="b"/>
            <a:pathLst>
              <a:path w="2711036" h="2929123">
                <a:moveTo>
                  <a:pt x="0" y="0"/>
                </a:moveTo>
                <a:lnTo>
                  <a:pt x="2711036" y="0"/>
                </a:lnTo>
                <a:lnTo>
                  <a:pt x="2711036" y="2929123"/>
                </a:lnTo>
                <a:lnTo>
                  <a:pt x="0" y="2929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012691" y="3970391"/>
            <a:ext cx="2599923" cy="2809071"/>
          </a:xfrm>
          <a:custGeom>
            <a:avLst/>
            <a:gdLst/>
            <a:ahLst/>
            <a:cxnLst/>
            <a:rect l="l" t="t" r="r" b="b"/>
            <a:pathLst>
              <a:path w="2599923" h="2809071">
                <a:moveTo>
                  <a:pt x="2599923" y="0"/>
                </a:moveTo>
                <a:lnTo>
                  <a:pt x="0" y="0"/>
                </a:lnTo>
                <a:lnTo>
                  <a:pt x="0" y="2809071"/>
                </a:lnTo>
                <a:lnTo>
                  <a:pt x="2599923" y="2809071"/>
                </a:lnTo>
                <a:lnTo>
                  <a:pt x="259992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36655" y="1657320"/>
            <a:ext cx="3778768" cy="3807323"/>
          </a:xfrm>
          <a:custGeom>
            <a:avLst/>
            <a:gdLst/>
            <a:ahLst/>
            <a:cxnLst/>
            <a:rect l="l" t="t" r="r" b="b"/>
            <a:pathLst>
              <a:path w="3778768" h="3807323">
                <a:moveTo>
                  <a:pt x="0" y="0"/>
                </a:moveTo>
                <a:lnTo>
                  <a:pt x="3778768" y="0"/>
                </a:lnTo>
                <a:lnTo>
                  <a:pt x="3778768" y="3807323"/>
                </a:lnTo>
                <a:lnTo>
                  <a:pt x="0" y="3807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38390" y="606533"/>
            <a:ext cx="1828678" cy="1399770"/>
          </a:xfrm>
          <a:custGeom>
            <a:avLst/>
            <a:gdLst/>
            <a:ahLst/>
            <a:cxnLst/>
            <a:rect l="l" t="t" r="r" b="b"/>
            <a:pathLst>
              <a:path w="1828678" h="1399770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704174" y="1028700"/>
            <a:ext cx="1038793" cy="1205175"/>
            <a:chOff x="0" y="0"/>
            <a:chExt cx="1385058" cy="16069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37192"/>
              <a:ext cx="961805" cy="972021"/>
              <a:chOff x="0" y="0"/>
              <a:chExt cx="836930" cy="8458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45720" y="48260"/>
                <a:ext cx="746760" cy="748030"/>
              </a:xfrm>
              <a:custGeom>
                <a:avLst/>
                <a:gdLst/>
                <a:ahLst/>
                <a:cxnLst/>
                <a:rect l="l" t="t" r="r" b="b"/>
                <a:pathLst>
                  <a:path w="746760" h="748030">
                    <a:moveTo>
                      <a:pt x="541020" y="712470"/>
                    </a:moveTo>
                    <a:cubicBezTo>
                      <a:pt x="17780" y="205740"/>
                      <a:pt x="15240" y="201930"/>
                      <a:pt x="10160" y="186690"/>
                    </a:cubicBezTo>
                    <a:cubicBezTo>
                      <a:pt x="3810" y="163830"/>
                      <a:pt x="0" y="124460"/>
                      <a:pt x="8890" y="99060"/>
                    </a:cubicBezTo>
                    <a:cubicBezTo>
                      <a:pt x="16510" y="72390"/>
                      <a:pt x="38100" y="44450"/>
                      <a:pt x="59690" y="27940"/>
                    </a:cubicBezTo>
                    <a:cubicBezTo>
                      <a:pt x="82550" y="11430"/>
                      <a:pt x="116840" y="1270"/>
                      <a:pt x="143510" y="2540"/>
                    </a:cubicBezTo>
                    <a:cubicBezTo>
                      <a:pt x="171450" y="3810"/>
                      <a:pt x="207010" y="20320"/>
                      <a:pt x="226060" y="33020"/>
                    </a:cubicBezTo>
                    <a:cubicBezTo>
                      <a:pt x="240030" y="43180"/>
                      <a:pt x="247650" y="52070"/>
                      <a:pt x="255270" y="66040"/>
                    </a:cubicBezTo>
                    <a:cubicBezTo>
                      <a:pt x="266700" y="87630"/>
                      <a:pt x="275590" y="128270"/>
                      <a:pt x="275590" y="151130"/>
                    </a:cubicBezTo>
                    <a:cubicBezTo>
                      <a:pt x="275590" y="168910"/>
                      <a:pt x="273050" y="180340"/>
                      <a:pt x="265430" y="194310"/>
                    </a:cubicBezTo>
                    <a:cubicBezTo>
                      <a:pt x="254000" y="215900"/>
                      <a:pt x="229870" y="246380"/>
                      <a:pt x="205740" y="259080"/>
                    </a:cubicBezTo>
                    <a:cubicBezTo>
                      <a:pt x="181610" y="273050"/>
                      <a:pt x="143510" y="276860"/>
                      <a:pt x="120650" y="275590"/>
                    </a:cubicBezTo>
                    <a:cubicBezTo>
                      <a:pt x="102870" y="274320"/>
                      <a:pt x="91440" y="270510"/>
                      <a:pt x="77470" y="261620"/>
                    </a:cubicBezTo>
                    <a:cubicBezTo>
                      <a:pt x="57150" y="250190"/>
                      <a:pt x="27940" y="224790"/>
                      <a:pt x="16510" y="199390"/>
                    </a:cubicBezTo>
                    <a:cubicBezTo>
                      <a:pt x="3810" y="175260"/>
                      <a:pt x="0" y="139700"/>
                      <a:pt x="5080" y="113030"/>
                    </a:cubicBezTo>
                    <a:cubicBezTo>
                      <a:pt x="10160" y="86360"/>
                      <a:pt x="27940" y="55880"/>
                      <a:pt x="48260" y="36830"/>
                    </a:cubicBezTo>
                    <a:cubicBezTo>
                      <a:pt x="69850" y="19050"/>
                      <a:pt x="105410" y="6350"/>
                      <a:pt x="129540" y="2540"/>
                    </a:cubicBezTo>
                    <a:cubicBezTo>
                      <a:pt x="146050" y="0"/>
                      <a:pt x="157480" y="1270"/>
                      <a:pt x="173990" y="6350"/>
                    </a:cubicBezTo>
                    <a:cubicBezTo>
                      <a:pt x="195580" y="13970"/>
                      <a:pt x="214630" y="27940"/>
                      <a:pt x="246380" y="54610"/>
                    </a:cubicBezTo>
                    <a:cubicBezTo>
                      <a:pt x="337820" y="129540"/>
                      <a:pt x="645160" y="457200"/>
                      <a:pt x="708660" y="537210"/>
                    </a:cubicBezTo>
                    <a:cubicBezTo>
                      <a:pt x="726440" y="560070"/>
                      <a:pt x="734060" y="566420"/>
                      <a:pt x="739140" y="585470"/>
                    </a:cubicBezTo>
                    <a:cubicBezTo>
                      <a:pt x="745490" y="609600"/>
                      <a:pt x="746760" y="646430"/>
                      <a:pt x="736600" y="671830"/>
                    </a:cubicBezTo>
                    <a:cubicBezTo>
                      <a:pt x="726440" y="695960"/>
                      <a:pt x="698500" y="722630"/>
                      <a:pt x="676910" y="734060"/>
                    </a:cubicBezTo>
                    <a:cubicBezTo>
                      <a:pt x="659130" y="744220"/>
                      <a:pt x="641350" y="748030"/>
                      <a:pt x="621030" y="746760"/>
                    </a:cubicBezTo>
                    <a:cubicBezTo>
                      <a:pt x="595630" y="744220"/>
                      <a:pt x="541020" y="712470"/>
                      <a:pt x="541020" y="71247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931156" y="0"/>
              <a:ext cx="453902" cy="942832"/>
              <a:chOff x="0" y="0"/>
              <a:chExt cx="394970" cy="82042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48260" y="49530"/>
                <a:ext cx="311150" cy="722630"/>
              </a:xfrm>
              <a:custGeom>
                <a:avLst/>
                <a:gdLst/>
                <a:ahLst/>
                <a:cxnLst/>
                <a:rect l="l" t="t" r="r" b="b"/>
                <a:pathLst>
                  <a:path w="311150" h="722630">
                    <a:moveTo>
                      <a:pt x="66040" y="626110"/>
                    </a:moveTo>
                    <a:cubicBezTo>
                      <a:pt x="2540" y="208280"/>
                      <a:pt x="11430" y="87630"/>
                      <a:pt x="33020" y="48260"/>
                    </a:cubicBezTo>
                    <a:cubicBezTo>
                      <a:pt x="40640" y="31750"/>
                      <a:pt x="49530" y="27940"/>
                      <a:pt x="63500" y="20320"/>
                    </a:cubicBezTo>
                    <a:cubicBezTo>
                      <a:pt x="83820" y="10160"/>
                      <a:pt x="118110" y="0"/>
                      <a:pt x="143510" y="2540"/>
                    </a:cubicBezTo>
                    <a:cubicBezTo>
                      <a:pt x="168910" y="5080"/>
                      <a:pt x="199390" y="19050"/>
                      <a:pt x="218440" y="36830"/>
                    </a:cubicBezTo>
                    <a:cubicBezTo>
                      <a:pt x="237490" y="53340"/>
                      <a:pt x="252730" y="82550"/>
                      <a:pt x="257810" y="107950"/>
                    </a:cubicBezTo>
                    <a:cubicBezTo>
                      <a:pt x="261620" y="133350"/>
                      <a:pt x="256540" y="166370"/>
                      <a:pt x="245110" y="189230"/>
                    </a:cubicBezTo>
                    <a:cubicBezTo>
                      <a:pt x="232410" y="212090"/>
                      <a:pt x="204470" y="234950"/>
                      <a:pt x="185420" y="246380"/>
                    </a:cubicBezTo>
                    <a:cubicBezTo>
                      <a:pt x="172720" y="254000"/>
                      <a:pt x="161290" y="256540"/>
                      <a:pt x="146050" y="257810"/>
                    </a:cubicBezTo>
                    <a:cubicBezTo>
                      <a:pt x="124460" y="257810"/>
                      <a:pt x="85090" y="250190"/>
                      <a:pt x="66040" y="240030"/>
                    </a:cubicBezTo>
                    <a:cubicBezTo>
                      <a:pt x="52070" y="233680"/>
                      <a:pt x="43180" y="226060"/>
                      <a:pt x="34290" y="214630"/>
                    </a:cubicBezTo>
                    <a:cubicBezTo>
                      <a:pt x="20320" y="196850"/>
                      <a:pt x="6350" y="160020"/>
                      <a:pt x="2540" y="138430"/>
                    </a:cubicBezTo>
                    <a:cubicBezTo>
                      <a:pt x="0" y="123190"/>
                      <a:pt x="1270" y="111760"/>
                      <a:pt x="7620" y="96520"/>
                    </a:cubicBezTo>
                    <a:cubicBezTo>
                      <a:pt x="13970" y="76200"/>
                      <a:pt x="31750" y="44450"/>
                      <a:pt x="52070" y="29210"/>
                    </a:cubicBezTo>
                    <a:cubicBezTo>
                      <a:pt x="72390" y="12700"/>
                      <a:pt x="107950" y="3810"/>
                      <a:pt x="129540" y="1270"/>
                    </a:cubicBezTo>
                    <a:cubicBezTo>
                      <a:pt x="146050" y="0"/>
                      <a:pt x="156210" y="2540"/>
                      <a:pt x="171450" y="7620"/>
                    </a:cubicBezTo>
                    <a:cubicBezTo>
                      <a:pt x="191770" y="16510"/>
                      <a:pt x="222250" y="35560"/>
                      <a:pt x="236220" y="57150"/>
                    </a:cubicBezTo>
                    <a:cubicBezTo>
                      <a:pt x="251460" y="78740"/>
                      <a:pt x="260350" y="110490"/>
                      <a:pt x="259080" y="135890"/>
                    </a:cubicBezTo>
                    <a:cubicBezTo>
                      <a:pt x="257810" y="161290"/>
                      <a:pt x="227330" y="210820"/>
                      <a:pt x="229870" y="212090"/>
                    </a:cubicBezTo>
                    <a:cubicBezTo>
                      <a:pt x="231140" y="213360"/>
                      <a:pt x="243840" y="182880"/>
                      <a:pt x="250190" y="185420"/>
                    </a:cubicBezTo>
                    <a:cubicBezTo>
                      <a:pt x="273050" y="191770"/>
                      <a:pt x="311150" y="562610"/>
                      <a:pt x="294640" y="636270"/>
                    </a:cubicBezTo>
                    <a:cubicBezTo>
                      <a:pt x="289560" y="661670"/>
                      <a:pt x="280670" y="670560"/>
                      <a:pt x="266700" y="684530"/>
                    </a:cubicBezTo>
                    <a:cubicBezTo>
                      <a:pt x="248920" y="701040"/>
                      <a:pt x="217170" y="717550"/>
                      <a:pt x="190500" y="720090"/>
                    </a:cubicBezTo>
                    <a:cubicBezTo>
                      <a:pt x="165100" y="722630"/>
                      <a:pt x="132080" y="712470"/>
                      <a:pt x="110490" y="695960"/>
                    </a:cubicBezTo>
                    <a:cubicBezTo>
                      <a:pt x="90170" y="680720"/>
                      <a:pt x="66040" y="626110"/>
                      <a:pt x="66040" y="62611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4595" y="1141322"/>
              <a:ext cx="907804" cy="465578"/>
              <a:chOff x="0" y="0"/>
              <a:chExt cx="789940" cy="40513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48260" y="48260"/>
                <a:ext cx="69215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692150" h="309880">
                    <a:moveTo>
                      <a:pt x="553720" y="278130"/>
                    </a:moveTo>
                    <a:cubicBezTo>
                      <a:pt x="351790" y="256540"/>
                      <a:pt x="271780" y="250190"/>
                      <a:pt x="234950" y="262890"/>
                    </a:cubicBezTo>
                    <a:cubicBezTo>
                      <a:pt x="214630" y="270510"/>
                      <a:pt x="210820" y="288290"/>
                      <a:pt x="191770" y="294640"/>
                    </a:cubicBezTo>
                    <a:cubicBezTo>
                      <a:pt x="170180" y="303530"/>
                      <a:pt x="133350" y="309880"/>
                      <a:pt x="106680" y="303530"/>
                    </a:cubicBezTo>
                    <a:cubicBezTo>
                      <a:pt x="80010" y="297180"/>
                      <a:pt x="49530" y="275590"/>
                      <a:pt x="33020" y="259080"/>
                    </a:cubicBezTo>
                    <a:cubicBezTo>
                      <a:pt x="21590" y="246380"/>
                      <a:pt x="16510" y="234950"/>
                      <a:pt x="11430" y="220980"/>
                    </a:cubicBezTo>
                    <a:cubicBezTo>
                      <a:pt x="6350" y="207010"/>
                      <a:pt x="1270" y="194310"/>
                      <a:pt x="2540" y="177800"/>
                    </a:cubicBezTo>
                    <a:cubicBezTo>
                      <a:pt x="3810" y="154940"/>
                      <a:pt x="10160" y="118110"/>
                      <a:pt x="26670" y="95250"/>
                    </a:cubicBezTo>
                    <a:cubicBezTo>
                      <a:pt x="41910" y="73660"/>
                      <a:pt x="69850" y="52070"/>
                      <a:pt x="95250" y="44450"/>
                    </a:cubicBezTo>
                    <a:cubicBezTo>
                      <a:pt x="120650" y="35560"/>
                      <a:pt x="158750" y="39370"/>
                      <a:pt x="181610" y="45720"/>
                    </a:cubicBezTo>
                    <a:cubicBezTo>
                      <a:pt x="196850" y="49530"/>
                      <a:pt x="207010" y="54610"/>
                      <a:pt x="219710" y="66040"/>
                    </a:cubicBezTo>
                    <a:cubicBezTo>
                      <a:pt x="236220" y="81280"/>
                      <a:pt x="260350" y="111760"/>
                      <a:pt x="266700" y="137160"/>
                    </a:cubicBezTo>
                    <a:cubicBezTo>
                      <a:pt x="274320" y="163830"/>
                      <a:pt x="271780" y="198120"/>
                      <a:pt x="261620" y="223520"/>
                    </a:cubicBezTo>
                    <a:cubicBezTo>
                      <a:pt x="251460" y="248920"/>
                      <a:pt x="228600" y="274320"/>
                      <a:pt x="205740" y="288290"/>
                    </a:cubicBezTo>
                    <a:cubicBezTo>
                      <a:pt x="181610" y="302260"/>
                      <a:pt x="148590" y="309880"/>
                      <a:pt x="120650" y="306070"/>
                    </a:cubicBezTo>
                    <a:cubicBezTo>
                      <a:pt x="93980" y="303530"/>
                      <a:pt x="63500" y="288290"/>
                      <a:pt x="43180" y="269240"/>
                    </a:cubicBezTo>
                    <a:cubicBezTo>
                      <a:pt x="24130" y="250190"/>
                      <a:pt x="8890" y="215900"/>
                      <a:pt x="3810" y="193040"/>
                    </a:cubicBezTo>
                    <a:cubicBezTo>
                      <a:pt x="0" y="176530"/>
                      <a:pt x="0" y="165100"/>
                      <a:pt x="3810" y="148590"/>
                    </a:cubicBezTo>
                    <a:cubicBezTo>
                      <a:pt x="10160" y="127000"/>
                      <a:pt x="29210" y="93980"/>
                      <a:pt x="45720" y="73660"/>
                    </a:cubicBezTo>
                    <a:cubicBezTo>
                      <a:pt x="59690" y="55880"/>
                      <a:pt x="71120" y="43180"/>
                      <a:pt x="93980" y="31750"/>
                    </a:cubicBezTo>
                    <a:cubicBezTo>
                      <a:pt x="132080" y="13970"/>
                      <a:pt x="207010" y="6350"/>
                      <a:pt x="264160" y="2540"/>
                    </a:cubicBezTo>
                    <a:cubicBezTo>
                      <a:pt x="322580" y="0"/>
                      <a:pt x="383540" y="7620"/>
                      <a:pt x="441960" y="15240"/>
                    </a:cubicBezTo>
                    <a:cubicBezTo>
                      <a:pt x="501650" y="22860"/>
                      <a:pt x="575310" y="27940"/>
                      <a:pt x="617220" y="49530"/>
                    </a:cubicBezTo>
                    <a:cubicBezTo>
                      <a:pt x="645160" y="63500"/>
                      <a:pt x="666750" y="86360"/>
                      <a:pt x="678180" y="106680"/>
                    </a:cubicBezTo>
                    <a:cubicBezTo>
                      <a:pt x="688340" y="124460"/>
                      <a:pt x="692150" y="143510"/>
                      <a:pt x="690880" y="162560"/>
                    </a:cubicBezTo>
                    <a:cubicBezTo>
                      <a:pt x="688340" y="186690"/>
                      <a:pt x="674370" y="222250"/>
                      <a:pt x="657860" y="241300"/>
                    </a:cubicBezTo>
                    <a:cubicBezTo>
                      <a:pt x="645160" y="256540"/>
                      <a:pt x="627380" y="266700"/>
                      <a:pt x="610870" y="273050"/>
                    </a:cubicBezTo>
                    <a:cubicBezTo>
                      <a:pt x="593090" y="278130"/>
                      <a:pt x="553720" y="278130"/>
                      <a:pt x="553720" y="27813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3870797" y="1076206"/>
            <a:ext cx="1071896" cy="1137316"/>
            <a:chOff x="0" y="0"/>
            <a:chExt cx="1429194" cy="1516421"/>
          </a:xfrm>
        </p:grpSpPr>
        <p:grpSp>
          <p:nvGrpSpPr>
            <p:cNvPr id="20" name="Group 20"/>
            <p:cNvGrpSpPr/>
            <p:nvPr/>
          </p:nvGrpSpPr>
          <p:grpSpPr>
            <a:xfrm rot="-5466542">
              <a:off x="377221" y="290290"/>
              <a:ext cx="900740" cy="852464"/>
              <a:chOff x="0" y="0"/>
              <a:chExt cx="900430" cy="85217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45720" y="48260"/>
                <a:ext cx="807720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807720" h="755650">
                    <a:moveTo>
                      <a:pt x="208280" y="41910"/>
                    </a:moveTo>
                    <a:cubicBezTo>
                      <a:pt x="571500" y="396240"/>
                      <a:pt x="746760" y="495300"/>
                      <a:pt x="786130" y="544830"/>
                    </a:cubicBezTo>
                    <a:cubicBezTo>
                      <a:pt x="798830" y="561340"/>
                      <a:pt x="800100" y="568960"/>
                      <a:pt x="802640" y="585470"/>
                    </a:cubicBezTo>
                    <a:cubicBezTo>
                      <a:pt x="806450" y="608330"/>
                      <a:pt x="805180" y="646430"/>
                      <a:pt x="795020" y="671830"/>
                    </a:cubicBezTo>
                    <a:cubicBezTo>
                      <a:pt x="783590" y="697230"/>
                      <a:pt x="759460" y="722630"/>
                      <a:pt x="735330" y="735330"/>
                    </a:cubicBezTo>
                    <a:cubicBezTo>
                      <a:pt x="711200" y="749300"/>
                      <a:pt x="676910" y="755650"/>
                      <a:pt x="650240" y="750570"/>
                    </a:cubicBezTo>
                    <a:cubicBezTo>
                      <a:pt x="622300" y="746760"/>
                      <a:pt x="591820" y="731520"/>
                      <a:pt x="572770" y="711200"/>
                    </a:cubicBezTo>
                    <a:cubicBezTo>
                      <a:pt x="553720" y="692150"/>
                      <a:pt x="539750" y="655320"/>
                      <a:pt x="534670" y="632460"/>
                    </a:cubicBezTo>
                    <a:cubicBezTo>
                      <a:pt x="532130" y="615950"/>
                      <a:pt x="533400" y="603250"/>
                      <a:pt x="537210" y="589280"/>
                    </a:cubicBezTo>
                    <a:cubicBezTo>
                      <a:pt x="539750" y="574040"/>
                      <a:pt x="543560" y="561340"/>
                      <a:pt x="552450" y="547370"/>
                    </a:cubicBezTo>
                    <a:cubicBezTo>
                      <a:pt x="566420" y="528320"/>
                      <a:pt x="593090" y="501650"/>
                      <a:pt x="618490" y="490220"/>
                    </a:cubicBezTo>
                    <a:cubicBezTo>
                      <a:pt x="643890" y="480060"/>
                      <a:pt x="681990" y="480060"/>
                      <a:pt x="704850" y="485140"/>
                    </a:cubicBezTo>
                    <a:cubicBezTo>
                      <a:pt x="721360" y="487680"/>
                      <a:pt x="731520" y="492760"/>
                      <a:pt x="745490" y="502920"/>
                    </a:cubicBezTo>
                    <a:cubicBezTo>
                      <a:pt x="763270" y="516890"/>
                      <a:pt x="789940" y="544830"/>
                      <a:pt x="798830" y="571500"/>
                    </a:cubicBezTo>
                    <a:cubicBezTo>
                      <a:pt x="807720" y="596900"/>
                      <a:pt x="807720" y="632460"/>
                      <a:pt x="800100" y="657860"/>
                    </a:cubicBezTo>
                    <a:cubicBezTo>
                      <a:pt x="791210" y="684530"/>
                      <a:pt x="770890" y="712470"/>
                      <a:pt x="748030" y="727710"/>
                    </a:cubicBezTo>
                    <a:cubicBezTo>
                      <a:pt x="725170" y="744220"/>
                      <a:pt x="688340" y="751840"/>
                      <a:pt x="664210" y="751840"/>
                    </a:cubicBezTo>
                    <a:cubicBezTo>
                      <a:pt x="647700" y="753110"/>
                      <a:pt x="638810" y="749300"/>
                      <a:pt x="621030" y="742950"/>
                    </a:cubicBezTo>
                    <a:cubicBezTo>
                      <a:pt x="594360" y="732790"/>
                      <a:pt x="552450" y="708660"/>
                      <a:pt x="518160" y="684530"/>
                    </a:cubicBezTo>
                    <a:cubicBezTo>
                      <a:pt x="481330" y="659130"/>
                      <a:pt x="450850" y="635000"/>
                      <a:pt x="407670" y="594360"/>
                    </a:cubicBezTo>
                    <a:cubicBezTo>
                      <a:pt x="335280" y="530860"/>
                      <a:pt x="210820" y="405130"/>
                      <a:pt x="139700" y="326390"/>
                    </a:cubicBezTo>
                    <a:cubicBezTo>
                      <a:pt x="87630" y="270510"/>
                      <a:pt x="33020" y="220980"/>
                      <a:pt x="13970" y="175260"/>
                    </a:cubicBezTo>
                    <a:cubicBezTo>
                      <a:pt x="1270" y="144780"/>
                      <a:pt x="0" y="115570"/>
                      <a:pt x="5080" y="91440"/>
                    </a:cubicBezTo>
                    <a:cubicBezTo>
                      <a:pt x="7620" y="72390"/>
                      <a:pt x="19050" y="54610"/>
                      <a:pt x="30480" y="41910"/>
                    </a:cubicBezTo>
                    <a:cubicBezTo>
                      <a:pt x="43180" y="27940"/>
                      <a:pt x="60960" y="16510"/>
                      <a:pt x="77470" y="10160"/>
                    </a:cubicBezTo>
                    <a:cubicBezTo>
                      <a:pt x="95250" y="2540"/>
                      <a:pt x="114300" y="0"/>
                      <a:pt x="134620" y="2540"/>
                    </a:cubicBezTo>
                    <a:cubicBezTo>
                      <a:pt x="157480" y="7620"/>
                      <a:pt x="208280" y="41910"/>
                      <a:pt x="208280" y="4191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2" name="Group 22"/>
            <p:cNvGrpSpPr/>
            <p:nvPr/>
          </p:nvGrpSpPr>
          <p:grpSpPr>
            <a:xfrm rot="-5466542">
              <a:off x="-300212" y="313703"/>
              <a:ext cx="1013809" cy="393836"/>
              <a:chOff x="0" y="0"/>
              <a:chExt cx="1013460" cy="3937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49530" y="46990"/>
                <a:ext cx="918210" cy="308610"/>
              </a:xfrm>
              <a:custGeom>
                <a:avLst/>
                <a:gdLst/>
                <a:ahLst/>
                <a:cxnLst/>
                <a:rect l="l" t="t" r="r" b="b"/>
                <a:pathLst>
                  <a:path w="918210" h="308610">
                    <a:moveTo>
                      <a:pt x="124460" y="46990"/>
                    </a:moveTo>
                    <a:cubicBezTo>
                      <a:pt x="711200" y="30480"/>
                      <a:pt x="711200" y="19050"/>
                      <a:pt x="726440" y="13970"/>
                    </a:cubicBezTo>
                    <a:cubicBezTo>
                      <a:pt x="749300" y="6350"/>
                      <a:pt x="786130" y="0"/>
                      <a:pt x="812800" y="6350"/>
                    </a:cubicBezTo>
                    <a:cubicBezTo>
                      <a:pt x="839470" y="12700"/>
                      <a:pt x="869950" y="35560"/>
                      <a:pt x="885190" y="52070"/>
                    </a:cubicBezTo>
                    <a:cubicBezTo>
                      <a:pt x="896620" y="63500"/>
                      <a:pt x="902970" y="73660"/>
                      <a:pt x="906780" y="90170"/>
                    </a:cubicBezTo>
                    <a:cubicBezTo>
                      <a:pt x="913130" y="111760"/>
                      <a:pt x="918210" y="149860"/>
                      <a:pt x="909320" y="175260"/>
                    </a:cubicBezTo>
                    <a:cubicBezTo>
                      <a:pt x="901700" y="201930"/>
                      <a:pt x="881380" y="229870"/>
                      <a:pt x="859790" y="246380"/>
                    </a:cubicBezTo>
                    <a:cubicBezTo>
                      <a:pt x="838200" y="261620"/>
                      <a:pt x="801370" y="270510"/>
                      <a:pt x="777240" y="271780"/>
                    </a:cubicBezTo>
                    <a:cubicBezTo>
                      <a:pt x="760730" y="273050"/>
                      <a:pt x="749300" y="270510"/>
                      <a:pt x="735330" y="264160"/>
                    </a:cubicBezTo>
                    <a:cubicBezTo>
                      <a:pt x="713740" y="254000"/>
                      <a:pt x="681990" y="232410"/>
                      <a:pt x="668020" y="209550"/>
                    </a:cubicBezTo>
                    <a:cubicBezTo>
                      <a:pt x="652780" y="186690"/>
                      <a:pt x="643890" y="153670"/>
                      <a:pt x="646430" y="127000"/>
                    </a:cubicBezTo>
                    <a:cubicBezTo>
                      <a:pt x="648970" y="99060"/>
                      <a:pt x="661670" y="67310"/>
                      <a:pt x="679450" y="46990"/>
                    </a:cubicBezTo>
                    <a:cubicBezTo>
                      <a:pt x="698500" y="26670"/>
                      <a:pt x="732790" y="11430"/>
                      <a:pt x="754380" y="5080"/>
                    </a:cubicBezTo>
                    <a:cubicBezTo>
                      <a:pt x="770890" y="0"/>
                      <a:pt x="782320" y="0"/>
                      <a:pt x="798830" y="3810"/>
                    </a:cubicBezTo>
                    <a:cubicBezTo>
                      <a:pt x="820420" y="7620"/>
                      <a:pt x="857250" y="26670"/>
                      <a:pt x="875030" y="40640"/>
                    </a:cubicBezTo>
                    <a:cubicBezTo>
                      <a:pt x="887730" y="52070"/>
                      <a:pt x="895350" y="60960"/>
                      <a:pt x="901700" y="76200"/>
                    </a:cubicBezTo>
                    <a:cubicBezTo>
                      <a:pt x="909320" y="97790"/>
                      <a:pt x="918210" y="134620"/>
                      <a:pt x="913130" y="161290"/>
                    </a:cubicBezTo>
                    <a:cubicBezTo>
                      <a:pt x="908050" y="187960"/>
                      <a:pt x="896620" y="217170"/>
                      <a:pt x="871220" y="236220"/>
                    </a:cubicBezTo>
                    <a:cubicBezTo>
                      <a:pt x="829310" y="269240"/>
                      <a:pt x="735330" y="284480"/>
                      <a:pt x="651510" y="295910"/>
                    </a:cubicBezTo>
                    <a:cubicBezTo>
                      <a:pt x="544830" y="308610"/>
                      <a:pt x="383540" y="297180"/>
                      <a:pt x="279400" y="292100"/>
                    </a:cubicBezTo>
                    <a:cubicBezTo>
                      <a:pt x="204470" y="289560"/>
                      <a:pt x="132080" y="294640"/>
                      <a:pt x="85090" y="278130"/>
                    </a:cubicBezTo>
                    <a:cubicBezTo>
                      <a:pt x="55880" y="265430"/>
                      <a:pt x="33020" y="246380"/>
                      <a:pt x="19050" y="227330"/>
                    </a:cubicBezTo>
                    <a:cubicBezTo>
                      <a:pt x="7620" y="210820"/>
                      <a:pt x="2540" y="191770"/>
                      <a:pt x="1270" y="172720"/>
                    </a:cubicBezTo>
                    <a:cubicBezTo>
                      <a:pt x="0" y="154940"/>
                      <a:pt x="3810" y="134620"/>
                      <a:pt x="11430" y="118110"/>
                    </a:cubicBezTo>
                    <a:cubicBezTo>
                      <a:pt x="19050" y="100330"/>
                      <a:pt x="29210" y="83820"/>
                      <a:pt x="45720" y="72390"/>
                    </a:cubicBezTo>
                    <a:cubicBezTo>
                      <a:pt x="64770" y="58420"/>
                      <a:pt x="124460" y="46990"/>
                      <a:pt x="124460" y="4699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4" name="Group 24"/>
            <p:cNvGrpSpPr/>
            <p:nvPr/>
          </p:nvGrpSpPr>
          <p:grpSpPr>
            <a:xfrm rot="-5466542">
              <a:off x="790784" y="874783"/>
              <a:ext cx="468792" cy="799105"/>
              <a:chOff x="0" y="0"/>
              <a:chExt cx="468630" cy="79883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44450" y="43180"/>
                <a:ext cx="37973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379730" h="706120">
                    <a:moveTo>
                      <a:pt x="236220" y="106680"/>
                    </a:moveTo>
                    <a:cubicBezTo>
                      <a:pt x="299720" y="463550"/>
                      <a:pt x="356870" y="494030"/>
                      <a:pt x="369570" y="533400"/>
                    </a:cubicBezTo>
                    <a:cubicBezTo>
                      <a:pt x="379730" y="562610"/>
                      <a:pt x="377190" y="591820"/>
                      <a:pt x="369570" y="617220"/>
                    </a:cubicBezTo>
                    <a:cubicBezTo>
                      <a:pt x="360680" y="641350"/>
                      <a:pt x="339090" y="668020"/>
                      <a:pt x="317500" y="683260"/>
                    </a:cubicBezTo>
                    <a:cubicBezTo>
                      <a:pt x="295910" y="697230"/>
                      <a:pt x="262890" y="706120"/>
                      <a:pt x="236220" y="703580"/>
                    </a:cubicBezTo>
                    <a:cubicBezTo>
                      <a:pt x="210820" y="702310"/>
                      <a:pt x="179070" y="689610"/>
                      <a:pt x="160020" y="671830"/>
                    </a:cubicBezTo>
                    <a:cubicBezTo>
                      <a:pt x="139700" y="655320"/>
                      <a:pt x="121920" y="626110"/>
                      <a:pt x="116840" y="599440"/>
                    </a:cubicBezTo>
                    <a:cubicBezTo>
                      <a:pt x="111760" y="574040"/>
                      <a:pt x="119380" y="538480"/>
                      <a:pt x="127000" y="516890"/>
                    </a:cubicBezTo>
                    <a:cubicBezTo>
                      <a:pt x="133350" y="501650"/>
                      <a:pt x="139700" y="492760"/>
                      <a:pt x="151130" y="482600"/>
                    </a:cubicBezTo>
                    <a:cubicBezTo>
                      <a:pt x="168910" y="467360"/>
                      <a:pt x="203200" y="449580"/>
                      <a:pt x="226060" y="444500"/>
                    </a:cubicBezTo>
                    <a:cubicBezTo>
                      <a:pt x="241300" y="440690"/>
                      <a:pt x="252730" y="440690"/>
                      <a:pt x="267970" y="444500"/>
                    </a:cubicBezTo>
                    <a:cubicBezTo>
                      <a:pt x="289560" y="449580"/>
                      <a:pt x="325120" y="469900"/>
                      <a:pt x="341630" y="485140"/>
                    </a:cubicBezTo>
                    <a:cubicBezTo>
                      <a:pt x="353060" y="495300"/>
                      <a:pt x="359410" y="504190"/>
                      <a:pt x="364490" y="519430"/>
                    </a:cubicBezTo>
                    <a:cubicBezTo>
                      <a:pt x="372110" y="541020"/>
                      <a:pt x="375920" y="580390"/>
                      <a:pt x="373380" y="603250"/>
                    </a:cubicBezTo>
                    <a:cubicBezTo>
                      <a:pt x="370840" y="618490"/>
                      <a:pt x="365760" y="629920"/>
                      <a:pt x="356870" y="642620"/>
                    </a:cubicBezTo>
                    <a:cubicBezTo>
                      <a:pt x="342900" y="660400"/>
                      <a:pt x="312420" y="685800"/>
                      <a:pt x="292100" y="695960"/>
                    </a:cubicBezTo>
                    <a:cubicBezTo>
                      <a:pt x="278130" y="702310"/>
                      <a:pt x="266700" y="704850"/>
                      <a:pt x="251460" y="704850"/>
                    </a:cubicBezTo>
                    <a:cubicBezTo>
                      <a:pt x="228600" y="703580"/>
                      <a:pt x="198120" y="695960"/>
                      <a:pt x="170180" y="680720"/>
                    </a:cubicBezTo>
                    <a:cubicBezTo>
                      <a:pt x="135890" y="662940"/>
                      <a:pt x="90170" y="631190"/>
                      <a:pt x="67310" y="594360"/>
                    </a:cubicBezTo>
                    <a:cubicBezTo>
                      <a:pt x="43180" y="554990"/>
                      <a:pt x="41910" y="508000"/>
                      <a:pt x="31750" y="449580"/>
                    </a:cubicBezTo>
                    <a:cubicBezTo>
                      <a:pt x="19050" y="364490"/>
                      <a:pt x="0" y="200660"/>
                      <a:pt x="6350" y="130810"/>
                    </a:cubicBezTo>
                    <a:cubicBezTo>
                      <a:pt x="10160" y="95250"/>
                      <a:pt x="15240" y="71120"/>
                      <a:pt x="27940" y="52070"/>
                    </a:cubicBezTo>
                    <a:cubicBezTo>
                      <a:pt x="38100" y="35560"/>
                      <a:pt x="52070" y="22860"/>
                      <a:pt x="69850" y="15240"/>
                    </a:cubicBezTo>
                    <a:cubicBezTo>
                      <a:pt x="91440" y="6350"/>
                      <a:pt x="125730" y="0"/>
                      <a:pt x="151130" y="7620"/>
                    </a:cubicBezTo>
                    <a:cubicBezTo>
                      <a:pt x="175260" y="13970"/>
                      <a:pt x="203200" y="35560"/>
                      <a:pt x="217170" y="54610"/>
                    </a:cubicBezTo>
                    <a:cubicBezTo>
                      <a:pt x="228600" y="69850"/>
                      <a:pt x="236220" y="106680"/>
                      <a:pt x="236220" y="10668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id="26" name="Freeform 26"/>
          <p:cNvSpPr/>
          <p:nvPr/>
        </p:nvSpPr>
        <p:spPr>
          <a:xfrm>
            <a:off x="15412853" y="-367037"/>
            <a:ext cx="3692894" cy="2316452"/>
          </a:xfrm>
          <a:custGeom>
            <a:avLst/>
            <a:gdLst/>
            <a:ahLst/>
            <a:cxnLst/>
            <a:rect l="l" t="t" r="r" b="b"/>
            <a:pathLst>
              <a:path w="3692894" h="2316452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08282" flipH="1">
            <a:off x="15390590" y="2224730"/>
            <a:ext cx="2659752" cy="3491322"/>
          </a:xfrm>
          <a:custGeom>
            <a:avLst/>
            <a:gdLst/>
            <a:ahLst/>
            <a:cxnLst/>
            <a:rect l="l" t="t" r="r" b="b"/>
            <a:pathLst>
              <a:path w="2659752" h="349132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704174" y="2349348"/>
            <a:ext cx="12153846" cy="19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4"/>
              </a:lnSpc>
            </a:pPr>
            <a:r>
              <a:rPr lang="en-US" sz="5724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Voice Based Patient Call System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95709" y="1019056"/>
            <a:ext cx="717077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Infosys Springboard Internship 5.0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56647" y="8281670"/>
            <a:ext cx="2862620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Presented by-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Team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B3 batch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01589" y="8281670"/>
            <a:ext cx="220515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Mentor-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Ms.Shilpee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76020">
            <a:off x="-4209501" y="751748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676020">
            <a:off x="14229391" y="-339828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-640231" y="-586284"/>
            <a:ext cx="19274021" cy="12097884"/>
          </a:xfrm>
          <a:custGeom>
            <a:avLst/>
            <a:gdLst/>
            <a:ahLst/>
            <a:cxnLst/>
            <a:rect l="l" t="t" r="r" b="b"/>
            <a:pathLst>
              <a:path w="19274021" h="12097884">
                <a:moveTo>
                  <a:pt x="19274021" y="0"/>
                </a:moveTo>
                <a:lnTo>
                  <a:pt x="0" y="0"/>
                </a:lnTo>
                <a:lnTo>
                  <a:pt x="0" y="12097884"/>
                </a:lnTo>
                <a:lnTo>
                  <a:pt x="19274021" y="12097884"/>
                </a:lnTo>
                <a:lnTo>
                  <a:pt x="19274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38136" y="-266087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48856" y="7993318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89132" y="684756"/>
            <a:ext cx="5587239" cy="4114800"/>
            <a:chOff x="0" y="0"/>
            <a:chExt cx="2065940" cy="15214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65940" cy="1521491"/>
            </a:xfrm>
            <a:custGeom>
              <a:avLst/>
              <a:gdLst/>
              <a:ahLst/>
              <a:cxnLst/>
              <a:rect l="l" t="t" r="r" b="b"/>
              <a:pathLst>
                <a:path w="2065940" h="1521491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500706"/>
                  </a:lnTo>
                  <a:cubicBezTo>
                    <a:pt x="2065940" y="1512185"/>
                    <a:pt x="2056635" y="1521491"/>
                    <a:pt x="2045156" y="1521491"/>
                  </a:cubicBezTo>
                  <a:lnTo>
                    <a:pt x="20785" y="1521491"/>
                  </a:lnTo>
                  <a:cubicBezTo>
                    <a:pt x="9306" y="1521491"/>
                    <a:pt x="0" y="1512185"/>
                    <a:pt x="0" y="1500706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65940" cy="155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724047" y="5847868"/>
            <a:ext cx="4812632" cy="166255"/>
          </a:xfrm>
          <a:custGeom>
            <a:avLst/>
            <a:gdLst/>
            <a:ahLst/>
            <a:cxnLst/>
            <a:rect l="l" t="t" r="r" b="b"/>
            <a:pathLst>
              <a:path w="4812632" h="166255">
                <a:moveTo>
                  <a:pt x="0" y="0"/>
                </a:moveTo>
                <a:lnTo>
                  <a:pt x="4812631" y="0"/>
                </a:lnTo>
                <a:lnTo>
                  <a:pt x="4812631" y="166255"/>
                </a:lnTo>
                <a:lnTo>
                  <a:pt x="0" y="1662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24047" y="4334002"/>
            <a:ext cx="4812632" cy="166255"/>
          </a:xfrm>
          <a:custGeom>
            <a:avLst/>
            <a:gdLst/>
            <a:ahLst/>
            <a:cxnLst/>
            <a:rect l="l" t="t" r="r" b="b"/>
            <a:pathLst>
              <a:path w="4812632" h="166255">
                <a:moveTo>
                  <a:pt x="0" y="0"/>
                </a:moveTo>
                <a:lnTo>
                  <a:pt x="4812631" y="0"/>
                </a:lnTo>
                <a:lnTo>
                  <a:pt x="4812631" y="166254"/>
                </a:lnTo>
                <a:lnTo>
                  <a:pt x="0" y="166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984353" y="684756"/>
            <a:ext cx="5587239" cy="4114800"/>
            <a:chOff x="0" y="0"/>
            <a:chExt cx="2065940" cy="1521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1521491"/>
            </a:xfrm>
            <a:custGeom>
              <a:avLst/>
              <a:gdLst/>
              <a:ahLst/>
              <a:cxnLst/>
              <a:rect l="l" t="t" r="r" b="b"/>
              <a:pathLst>
                <a:path w="2065940" h="1521491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500706"/>
                  </a:lnTo>
                  <a:cubicBezTo>
                    <a:pt x="2065940" y="1512185"/>
                    <a:pt x="2056635" y="1521491"/>
                    <a:pt x="2045156" y="1521491"/>
                  </a:cubicBezTo>
                  <a:lnTo>
                    <a:pt x="20785" y="1521491"/>
                  </a:lnTo>
                  <a:cubicBezTo>
                    <a:pt x="9306" y="1521491"/>
                    <a:pt x="0" y="1512185"/>
                    <a:pt x="0" y="1500706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55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3660" y="5545785"/>
            <a:ext cx="5982094" cy="4031673"/>
            <a:chOff x="0" y="0"/>
            <a:chExt cx="2211942" cy="14907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11942" cy="1490753"/>
            </a:xfrm>
            <a:custGeom>
              <a:avLst/>
              <a:gdLst/>
              <a:ahLst/>
              <a:cxnLst/>
              <a:rect l="l" t="t" r="r" b="b"/>
              <a:pathLst>
                <a:path w="2211942" h="1490753">
                  <a:moveTo>
                    <a:pt x="19413" y="0"/>
                  </a:moveTo>
                  <a:lnTo>
                    <a:pt x="2192529" y="0"/>
                  </a:lnTo>
                  <a:cubicBezTo>
                    <a:pt x="2203251" y="0"/>
                    <a:pt x="2211942" y="8691"/>
                    <a:pt x="2211942" y="19413"/>
                  </a:cubicBezTo>
                  <a:lnTo>
                    <a:pt x="2211942" y="1471341"/>
                  </a:lnTo>
                  <a:cubicBezTo>
                    <a:pt x="2211942" y="1482062"/>
                    <a:pt x="2203251" y="1490753"/>
                    <a:pt x="2192529" y="1490753"/>
                  </a:cubicBezTo>
                  <a:lnTo>
                    <a:pt x="19413" y="1490753"/>
                  </a:lnTo>
                  <a:cubicBezTo>
                    <a:pt x="14264" y="1490753"/>
                    <a:pt x="9326" y="1488708"/>
                    <a:pt x="5686" y="1485067"/>
                  </a:cubicBezTo>
                  <a:cubicBezTo>
                    <a:pt x="2045" y="1481427"/>
                    <a:pt x="0" y="1476489"/>
                    <a:pt x="0" y="1471341"/>
                  </a:cubicBezTo>
                  <a:lnTo>
                    <a:pt x="0" y="19413"/>
                  </a:lnTo>
                  <a:cubicBezTo>
                    <a:pt x="0" y="8691"/>
                    <a:pt x="8691" y="0"/>
                    <a:pt x="194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11942" cy="152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92553" y="5462658"/>
            <a:ext cx="5834889" cy="4114800"/>
            <a:chOff x="0" y="0"/>
            <a:chExt cx="2157512" cy="15214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7512" cy="1521491"/>
            </a:xfrm>
            <a:custGeom>
              <a:avLst/>
              <a:gdLst/>
              <a:ahLst/>
              <a:cxnLst/>
              <a:rect l="l" t="t" r="r" b="b"/>
              <a:pathLst>
                <a:path w="2157512" h="1521491">
                  <a:moveTo>
                    <a:pt x="19902" y="0"/>
                  </a:moveTo>
                  <a:lnTo>
                    <a:pt x="2137609" y="0"/>
                  </a:lnTo>
                  <a:cubicBezTo>
                    <a:pt x="2142888" y="0"/>
                    <a:pt x="2147950" y="2097"/>
                    <a:pt x="2151682" y="5829"/>
                  </a:cubicBezTo>
                  <a:cubicBezTo>
                    <a:pt x="2155415" y="9562"/>
                    <a:pt x="2157512" y="14624"/>
                    <a:pt x="2157512" y="19902"/>
                  </a:cubicBezTo>
                  <a:lnTo>
                    <a:pt x="2157512" y="1501588"/>
                  </a:lnTo>
                  <a:cubicBezTo>
                    <a:pt x="2157512" y="1506867"/>
                    <a:pt x="2155415" y="1511929"/>
                    <a:pt x="2151682" y="1515661"/>
                  </a:cubicBezTo>
                  <a:cubicBezTo>
                    <a:pt x="2147950" y="1519394"/>
                    <a:pt x="2142888" y="1521491"/>
                    <a:pt x="2137609" y="1521491"/>
                  </a:cubicBezTo>
                  <a:lnTo>
                    <a:pt x="19902" y="1521491"/>
                  </a:lnTo>
                  <a:cubicBezTo>
                    <a:pt x="14624" y="1521491"/>
                    <a:pt x="9562" y="1519394"/>
                    <a:pt x="5829" y="1515661"/>
                  </a:cubicBezTo>
                  <a:cubicBezTo>
                    <a:pt x="2097" y="1511929"/>
                    <a:pt x="0" y="1506867"/>
                    <a:pt x="0" y="1501588"/>
                  </a:cubicBezTo>
                  <a:lnTo>
                    <a:pt x="0" y="19902"/>
                  </a:lnTo>
                  <a:cubicBezTo>
                    <a:pt x="0" y="14624"/>
                    <a:pt x="2097" y="9562"/>
                    <a:pt x="5829" y="5829"/>
                  </a:cubicBezTo>
                  <a:cubicBezTo>
                    <a:pt x="9562" y="2097"/>
                    <a:pt x="14624" y="0"/>
                    <a:pt x="199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57512" cy="155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724047" y="7993318"/>
            <a:ext cx="1495808" cy="1495808"/>
          </a:xfrm>
          <a:custGeom>
            <a:avLst/>
            <a:gdLst/>
            <a:ahLst/>
            <a:cxnLst/>
            <a:rect l="l" t="t" r="r" b="b"/>
            <a:pathLst>
              <a:path w="1495808" h="1495808">
                <a:moveTo>
                  <a:pt x="0" y="0"/>
                </a:moveTo>
                <a:lnTo>
                  <a:pt x="1495808" y="0"/>
                </a:lnTo>
                <a:lnTo>
                  <a:pt x="1495808" y="1495808"/>
                </a:lnTo>
                <a:lnTo>
                  <a:pt x="0" y="1495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057841" y="7815265"/>
            <a:ext cx="1478837" cy="1673861"/>
          </a:xfrm>
          <a:custGeom>
            <a:avLst/>
            <a:gdLst/>
            <a:ahLst/>
            <a:cxnLst/>
            <a:rect l="l" t="t" r="r" b="b"/>
            <a:pathLst>
              <a:path w="1478837" h="1673861">
                <a:moveTo>
                  <a:pt x="0" y="0"/>
                </a:moveTo>
                <a:lnTo>
                  <a:pt x="1478837" y="0"/>
                </a:lnTo>
                <a:lnTo>
                  <a:pt x="1478837" y="1673861"/>
                </a:lnTo>
                <a:lnTo>
                  <a:pt x="0" y="16738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1247" y="870443"/>
            <a:ext cx="1383313" cy="1537015"/>
          </a:xfrm>
          <a:custGeom>
            <a:avLst/>
            <a:gdLst/>
            <a:ahLst/>
            <a:cxnLst/>
            <a:rect l="l" t="t" r="r" b="b"/>
            <a:pathLst>
              <a:path w="1383313" h="1537015">
                <a:moveTo>
                  <a:pt x="0" y="0"/>
                </a:moveTo>
                <a:lnTo>
                  <a:pt x="1383313" y="0"/>
                </a:lnTo>
                <a:lnTo>
                  <a:pt x="1383313" y="1537015"/>
                </a:lnTo>
                <a:lnTo>
                  <a:pt x="0" y="15370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628784" y="805621"/>
            <a:ext cx="1439387" cy="1666659"/>
          </a:xfrm>
          <a:custGeom>
            <a:avLst/>
            <a:gdLst/>
            <a:ahLst/>
            <a:cxnLst/>
            <a:rect l="l" t="t" r="r" b="b"/>
            <a:pathLst>
              <a:path w="1439387" h="1666659">
                <a:moveTo>
                  <a:pt x="0" y="0"/>
                </a:moveTo>
                <a:lnTo>
                  <a:pt x="1439388" y="0"/>
                </a:lnTo>
                <a:lnTo>
                  <a:pt x="1439388" y="1666659"/>
                </a:lnTo>
                <a:lnTo>
                  <a:pt x="0" y="16666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3340092">
            <a:off x="10508826" y="5943467"/>
            <a:ext cx="573229" cy="1713456"/>
          </a:xfrm>
          <a:custGeom>
            <a:avLst/>
            <a:gdLst/>
            <a:ahLst/>
            <a:cxnLst/>
            <a:rect l="l" t="t" r="r" b="b"/>
            <a:pathLst>
              <a:path w="573229" h="1713456">
                <a:moveTo>
                  <a:pt x="0" y="0"/>
                </a:moveTo>
                <a:lnTo>
                  <a:pt x="573229" y="0"/>
                </a:lnTo>
                <a:lnTo>
                  <a:pt x="573229" y="1713456"/>
                </a:lnTo>
                <a:lnTo>
                  <a:pt x="0" y="17134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348478" y="4724775"/>
            <a:ext cx="3296604" cy="73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3427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SCOPE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3679" y="696377"/>
            <a:ext cx="5238147" cy="3793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4"/>
              </a:lnSpc>
              <a:spcBef>
                <a:spcPct val="0"/>
              </a:spcBef>
            </a:pPr>
            <a:r>
              <a:rPr lang="en-US" sz="323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Multi-Language Support</a:t>
            </a:r>
            <a:r>
              <a:rPr lang="en-US" sz="323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: Extend the app to support multiple languages, catering to patients from diverse linguistic backgrounds.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3669" y="5648549"/>
            <a:ext cx="5822084" cy="35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0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Integration with IoT Hospital Systems </a:t>
            </a:r>
            <a:r>
              <a:rPr lang="en-US" sz="2995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: Connect with IoT devices like patient monitors and wearables to provide real-time health updates and automated alerts.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09760" y="679943"/>
            <a:ext cx="5448126" cy="393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sz="278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AI-Powered Predictive Alerts</a:t>
            </a:r>
            <a:r>
              <a:rPr lang="en-US" sz="278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: Implement machine learning models to predict emergencies based on patient health data trends, generate proactive alerts and recommend preventive measures.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77213" y="5653167"/>
            <a:ext cx="5401519" cy="360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3073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Virtual Assistant for Chronic Conditions</a:t>
            </a:r>
            <a:r>
              <a:rPr lang="en-US" sz="3073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: </a:t>
            </a:r>
          </a:p>
          <a:p>
            <a:pPr algn="ctr">
              <a:lnSpc>
                <a:spcPts val="5808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Provide personalized support and guidance for patients with chronic conditions.</a:t>
            </a:r>
          </a:p>
        </p:txBody>
      </p:sp>
      <p:sp>
        <p:nvSpPr>
          <p:cNvPr id="31" name="Freeform 31"/>
          <p:cNvSpPr/>
          <p:nvPr/>
        </p:nvSpPr>
        <p:spPr>
          <a:xfrm rot="2700000" flipH="1">
            <a:off x="7245897" y="6099525"/>
            <a:ext cx="573229" cy="1713456"/>
          </a:xfrm>
          <a:custGeom>
            <a:avLst/>
            <a:gdLst/>
            <a:ahLst/>
            <a:cxnLst/>
            <a:rect l="l" t="t" r="r" b="b"/>
            <a:pathLst>
              <a:path w="573229" h="1713456">
                <a:moveTo>
                  <a:pt x="573229" y="0"/>
                </a:moveTo>
                <a:lnTo>
                  <a:pt x="0" y="0"/>
                </a:lnTo>
                <a:lnTo>
                  <a:pt x="0" y="1713456"/>
                </a:lnTo>
                <a:lnTo>
                  <a:pt x="573229" y="1713456"/>
                </a:lnTo>
                <a:lnTo>
                  <a:pt x="573229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2700000" flipV="1">
            <a:off x="10697474" y="2514002"/>
            <a:ext cx="573229" cy="1713456"/>
          </a:xfrm>
          <a:custGeom>
            <a:avLst/>
            <a:gdLst/>
            <a:ahLst/>
            <a:cxnLst/>
            <a:rect l="l" t="t" r="r" b="b"/>
            <a:pathLst>
              <a:path w="573229" h="1713456">
                <a:moveTo>
                  <a:pt x="0" y="1713456"/>
                </a:moveTo>
                <a:lnTo>
                  <a:pt x="573229" y="1713456"/>
                </a:lnTo>
                <a:lnTo>
                  <a:pt x="573229" y="0"/>
                </a:lnTo>
                <a:lnTo>
                  <a:pt x="0" y="0"/>
                </a:lnTo>
                <a:lnTo>
                  <a:pt x="0" y="1713456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2988437" flipH="1" flipV="1">
            <a:off x="7078544" y="2617845"/>
            <a:ext cx="573229" cy="1713456"/>
          </a:xfrm>
          <a:custGeom>
            <a:avLst/>
            <a:gdLst/>
            <a:ahLst/>
            <a:cxnLst/>
            <a:rect l="l" t="t" r="r" b="b"/>
            <a:pathLst>
              <a:path w="573229" h="1713456">
                <a:moveTo>
                  <a:pt x="573229" y="1713456"/>
                </a:moveTo>
                <a:lnTo>
                  <a:pt x="0" y="1713456"/>
                </a:lnTo>
                <a:lnTo>
                  <a:pt x="0" y="0"/>
                </a:lnTo>
                <a:lnTo>
                  <a:pt x="573229" y="0"/>
                </a:lnTo>
                <a:lnTo>
                  <a:pt x="573229" y="1713456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1004">
            <a:off x="9581993" y="1000174"/>
            <a:ext cx="9743832" cy="10202966"/>
          </a:xfrm>
          <a:custGeom>
            <a:avLst/>
            <a:gdLst/>
            <a:ahLst/>
            <a:cxnLst/>
            <a:rect l="l" t="t" r="r" b="b"/>
            <a:pathLst>
              <a:path w="9743832" h="10202966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755965">
            <a:off x="-1305642" y="731692"/>
            <a:ext cx="9743832" cy="10202966"/>
          </a:xfrm>
          <a:custGeom>
            <a:avLst/>
            <a:gdLst/>
            <a:ahLst/>
            <a:cxnLst/>
            <a:rect l="l" t="t" r="r" b="b"/>
            <a:pathLst>
              <a:path w="9743832" h="10202966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844355" y="5705171"/>
            <a:ext cx="14599291" cy="9163657"/>
          </a:xfrm>
          <a:custGeom>
            <a:avLst/>
            <a:gdLst/>
            <a:ahLst/>
            <a:cxnLst/>
            <a:rect l="l" t="t" r="r" b="b"/>
            <a:pathLst>
              <a:path w="14599291" h="9163657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7407" y="6174334"/>
            <a:ext cx="3531385" cy="3815463"/>
          </a:xfrm>
          <a:custGeom>
            <a:avLst/>
            <a:gdLst/>
            <a:ahLst/>
            <a:cxnLst/>
            <a:rect l="l" t="t" r="r" b="b"/>
            <a:pathLst>
              <a:path w="3531385" h="3815463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2543402" y="6083768"/>
            <a:ext cx="3531385" cy="3815463"/>
          </a:xfrm>
          <a:custGeom>
            <a:avLst/>
            <a:gdLst/>
            <a:ahLst/>
            <a:cxnLst/>
            <a:rect l="l" t="t" r="r" b="b"/>
            <a:pathLst>
              <a:path w="3531385" h="3815463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36655" y="1657320"/>
            <a:ext cx="3778768" cy="3807323"/>
          </a:xfrm>
          <a:custGeom>
            <a:avLst/>
            <a:gdLst/>
            <a:ahLst/>
            <a:cxnLst/>
            <a:rect l="l" t="t" r="r" b="b"/>
            <a:pathLst>
              <a:path w="3778768" h="3807323">
                <a:moveTo>
                  <a:pt x="0" y="0"/>
                </a:moveTo>
                <a:lnTo>
                  <a:pt x="3778768" y="0"/>
                </a:lnTo>
                <a:lnTo>
                  <a:pt x="3778768" y="3807323"/>
                </a:lnTo>
                <a:lnTo>
                  <a:pt x="0" y="3807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38390" y="606533"/>
            <a:ext cx="1828678" cy="1399770"/>
          </a:xfrm>
          <a:custGeom>
            <a:avLst/>
            <a:gdLst/>
            <a:ahLst/>
            <a:cxnLst/>
            <a:rect l="l" t="t" r="r" b="b"/>
            <a:pathLst>
              <a:path w="1828678" h="1399770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460558" y="573066"/>
            <a:ext cx="627698" cy="634365"/>
            <a:chOff x="0" y="0"/>
            <a:chExt cx="836930" cy="845820"/>
          </a:xfrm>
        </p:grpSpPr>
        <p:sp>
          <p:nvSpPr>
            <p:cNvPr id="10" name="Freeform 10"/>
            <p:cNvSpPr/>
            <p:nvPr/>
          </p:nvSpPr>
          <p:spPr>
            <a:xfrm>
              <a:off x="45720" y="48260"/>
              <a:ext cx="746760" cy="748030"/>
            </a:xfrm>
            <a:custGeom>
              <a:avLst/>
              <a:gdLst/>
              <a:ahLst/>
              <a:cxnLst/>
              <a:rect l="l" t="t" r="r" b="b"/>
              <a:pathLst>
                <a:path w="746760" h="74803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5068253" y="483531"/>
            <a:ext cx="296228" cy="615315"/>
            <a:chOff x="0" y="0"/>
            <a:chExt cx="394970" cy="820420"/>
          </a:xfrm>
        </p:grpSpPr>
        <p:sp>
          <p:nvSpPr>
            <p:cNvPr id="12" name="Freeform 12"/>
            <p:cNvSpPr/>
            <p:nvPr/>
          </p:nvSpPr>
          <p:spPr>
            <a:xfrm>
              <a:off x="48260" y="49530"/>
              <a:ext cx="311150" cy="722630"/>
            </a:xfrm>
            <a:custGeom>
              <a:avLst/>
              <a:gdLst/>
              <a:ahLst/>
              <a:cxnLst/>
              <a:rect l="l" t="t" r="r" b="b"/>
              <a:pathLst>
                <a:path w="311150" h="72263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4470082" y="1228386"/>
            <a:ext cx="592455" cy="303847"/>
            <a:chOff x="0" y="0"/>
            <a:chExt cx="789940" cy="405130"/>
          </a:xfrm>
        </p:grpSpPr>
        <p:sp>
          <p:nvSpPr>
            <p:cNvPr id="14" name="Freeform 14"/>
            <p:cNvSpPr/>
            <p:nvPr/>
          </p:nvSpPr>
          <p:spPr>
            <a:xfrm>
              <a:off x="48260" y="48260"/>
              <a:ext cx="692150" cy="309880"/>
            </a:xfrm>
            <a:custGeom>
              <a:avLst/>
              <a:gdLst/>
              <a:ahLst/>
              <a:cxnLst/>
              <a:rect l="l" t="t" r="r" b="b"/>
              <a:pathLst>
                <a:path w="692150" h="30988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id="16" name="Freeform 16"/>
            <p:cNvSpPr/>
            <p:nvPr/>
          </p:nvSpPr>
          <p:spPr>
            <a:xfrm>
              <a:off x="45720" y="48260"/>
              <a:ext cx="807720" cy="755650"/>
            </a:xfrm>
            <a:custGeom>
              <a:avLst/>
              <a:gdLst/>
              <a:ahLst/>
              <a:cxnLst/>
              <a:rect l="l" t="t" r="r" b="b"/>
              <a:pathLst>
                <a:path w="807720" h="75565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id="18" name="Freeform 18"/>
            <p:cNvSpPr/>
            <p:nvPr/>
          </p:nvSpPr>
          <p:spPr>
            <a:xfrm>
              <a:off x="49530" y="46990"/>
              <a:ext cx="918210" cy="308610"/>
            </a:xfrm>
            <a:custGeom>
              <a:avLst/>
              <a:gdLst/>
              <a:ahLst/>
              <a:cxnLst/>
              <a:rect l="l" t="t" r="r" b="b"/>
              <a:pathLst>
                <a:path w="918210" h="3086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id="20" name="Freeform 20"/>
            <p:cNvSpPr/>
            <p:nvPr/>
          </p:nvSpPr>
          <p:spPr>
            <a:xfrm>
              <a:off x="44450" y="43180"/>
              <a:ext cx="379730" cy="706120"/>
            </a:xfrm>
            <a:custGeom>
              <a:avLst/>
              <a:gdLst/>
              <a:ahLst/>
              <a:cxnLst/>
              <a:rect l="l" t="t" r="r" b="b"/>
              <a:pathLst>
                <a:path w="379730" h="70612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id="21" name="Freeform 21"/>
          <p:cNvSpPr/>
          <p:nvPr/>
        </p:nvSpPr>
        <p:spPr>
          <a:xfrm>
            <a:off x="15412853" y="-367037"/>
            <a:ext cx="3692894" cy="2316452"/>
          </a:xfrm>
          <a:custGeom>
            <a:avLst/>
            <a:gdLst/>
            <a:ahLst/>
            <a:cxnLst/>
            <a:rect l="l" t="t" r="r" b="b"/>
            <a:pathLst>
              <a:path w="3692894" h="2316452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008282" flipH="1">
            <a:off x="15390590" y="2224730"/>
            <a:ext cx="2659752" cy="3491322"/>
          </a:xfrm>
          <a:custGeom>
            <a:avLst/>
            <a:gdLst/>
            <a:ahLst/>
            <a:cxnLst/>
            <a:rect l="l" t="t" r="r" b="b"/>
            <a:pathLst>
              <a:path w="2659752" h="349132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335907" y="1216956"/>
            <a:ext cx="9616186" cy="267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Thank you for your attention</a:t>
            </a:r>
          </a:p>
        </p:txBody>
      </p:sp>
      <p:sp>
        <p:nvSpPr>
          <p:cNvPr id="24" name="Freeform 24"/>
          <p:cNvSpPr/>
          <p:nvPr/>
        </p:nvSpPr>
        <p:spPr>
          <a:xfrm>
            <a:off x="4865151" y="4705098"/>
            <a:ext cx="8074968" cy="4874345"/>
          </a:xfrm>
          <a:custGeom>
            <a:avLst/>
            <a:gdLst/>
            <a:ahLst/>
            <a:cxnLst/>
            <a:rect l="l" t="t" r="r" b="b"/>
            <a:pathLst>
              <a:path w="8074968" h="4874345">
                <a:moveTo>
                  <a:pt x="0" y="0"/>
                </a:moveTo>
                <a:lnTo>
                  <a:pt x="8074969" y="0"/>
                </a:lnTo>
                <a:lnTo>
                  <a:pt x="8074969" y="4874345"/>
                </a:lnTo>
                <a:lnTo>
                  <a:pt x="0" y="48743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04944">
            <a:off x="-4165951" y="-518039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41338" flipH="1">
            <a:off x="-281927" y="111463"/>
            <a:ext cx="18851853" cy="11832898"/>
          </a:xfrm>
          <a:custGeom>
            <a:avLst/>
            <a:gdLst/>
            <a:ahLst/>
            <a:cxnLst/>
            <a:rect l="l" t="t" r="r" b="b"/>
            <a:pathLst>
              <a:path w="18851853" h="11832898">
                <a:moveTo>
                  <a:pt x="18851854" y="0"/>
                </a:moveTo>
                <a:lnTo>
                  <a:pt x="0" y="0"/>
                </a:lnTo>
                <a:lnTo>
                  <a:pt x="0" y="11832899"/>
                </a:lnTo>
                <a:lnTo>
                  <a:pt x="18851854" y="11832899"/>
                </a:lnTo>
                <a:lnTo>
                  <a:pt x="18851854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5627" y="1339452"/>
            <a:ext cx="6539844" cy="8947548"/>
          </a:xfrm>
          <a:custGeom>
            <a:avLst/>
            <a:gdLst/>
            <a:ahLst/>
            <a:cxnLst/>
            <a:rect l="l" t="t" r="r" b="b"/>
            <a:pathLst>
              <a:path w="6539844" h="8947548">
                <a:moveTo>
                  <a:pt x="0" y="0"/>
                </a:moveTo>
                <a:lnTo>
                  <a:pt x="6539844" y="0"/>
                </a:lnTo>
                <a:lnTo>
                  <a:pt x="6539844" y="8947548"/>
                </a:lnTo>
                <a:lnTo>
                  <a:pt x="0" y="8947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27477" y="290817"/>
            <a:ext cx="10515934" cy="73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3427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WHY IS IT NEEDED ?</a:t>
            </a:r>
          </a:p>
        </p:txBody>
      </p:sp>
      <p:sp>
        <p:nvSpPr>
          <p:cNvPr id="6" name="Freeform 6"/>
          <p:cNvSpPr/>
          <p:nvPr/>
        </p:nvSpPr>
        <p:spPr>
          <a:xfrm>
            <a:off x="5927844" y="1339452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324696" y="2053856"/>
            <a:ext cx="8366231" cy="1997443"/>
            <a:chOff x="0" y="0"/>
            <a:chExt cx="11154975" cy="266325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268784" cy="1487789"/>
              <a:chOff x="0" y="0"/>
              <a:chExt cx="1633340" cy="29388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33340" cy="293884"/>
              </a:xfrm>
              <a:custGeom>
                <a:avLst/>
                <a:gdLst/>
                <a:ahLst/>
                <a:cxnLst/>
                <a:rect l="l" t="t" r="r" b="b"/>
                <a:pathLst>
                  <a:path w="1633340" h="293884">
                    <a:moveTo>
                      <a:pt x="63667" y="0"/>
                    </a:moveTo>
                    <a:lnTo>
                      <a:pt x="1569673" y="0"/>
                    </a:lnTo>
                    <a:cubicBezTo>
                      <a:pt x="1604835" y="0"/>
                      <a:pt x="1633340" y="28505"/>
                      <a:pt x="1633340" y="63667"/>
                    </a:cubicBezTo>
                    <a:lnTo>
                      <a:pt x="1633340" y="230217"/>
                    </a:lnTo>
                    <a:cubicBezTo>
                      <a:pt x="1633340" y="265380"/>
                      <a:pt x="1604835" y="293884"/>
                      <a:pt x="1569673" y="293884"/>
                    </a:cubicBezTo>
                    <a:lnTo>
                      <a:pt x="63667" y="293884"/>
                    </a:lnTo>
                    <a:cubicBezTo>
                      <a:pt x="28505" y="293884"/>
                      <a:pt x="0" y="265380"/>
                      <a:pt x="0" y="230217"/>
                    </a:cubicBezTo>
                    <a:lnTo>
                      <a:pt x="0" y="63667"/>
                    </a:lnTo>
                    <a:cubicBezTo>
                      <a:pt x="0" y="28505"/>
                      <a:pt x="28505" y="0"/>
                      <a:pt x="63667" y="0"/>
                    </a:cubicBezTo>
                    <a:close/>
                  </a:path>
                </a:pathLst>
              </a:custGeom>
              <a:solidFill>
                <a:srgbClr val="9DB4DE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66675"/>
                <a:ext cx="1633340" cy="360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000000"/>
                    </a:solidFill>
                    <a:latin typeface="Higuen Elegant Serif"/>
                    <a:ea typeface="Higuen Elegant Serif"/>
                    <a:cs typeface="Higuen Elegant Serif"/>
                    <a:sym typeface="Higuen Elegant Serif"/>
                  </a:rPr>
                  <a:t>Delayed response time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886191" y="1175468"/>
              <a:ext cx="8268784" cy="1487789"/>
              <a:chOff x="0" y="0"/>
              <a:chExt cx="1633340" cy="2938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33340" cy="293884"/>
              </a:xfrm>
              <a:custGeom>
                <a:avLst/>
                <a:gdLst/>
                <a:ahLst/>
                <a:cxnLst/>
                <a:rect l="l" t="t" r="r" b="b"/>
                <a:pathLst>
                  <a:path w="1633340" h="293884">
                    <a:moveTo>
                      <a:pt x="63667" y="0"/>
                    </a:moveTo>
                    <a:lnTo>
                      <a:pt x="1569673" y="0"/>
                    </a:lnTo>
                    <a:cubicBezTo>
                      <a:pt x="1604835" y="0"/>
                      <a:pt x="1633340" y="28505"/>
                      <a:pt x="1633340" y="63667"/>
                    </a:cubicBezTo>
                    <a:lnTo>
                      <a:pt x="1633340" y="230217"/>
                    </a:lnTo>
                    <a:cubicBezTo>
                      <a:pt x="1633340" y="265380"/>
                      <a:pt x="1604835" y="293884"/>
                      <a:pt x="1569673" y="293884"/>
                    </a:cubicBezTo>
                    <a:lnTo>
                      <a:pt x="63667" y="293884"/>
                    </a:lnTo>
                    <a:cubicBezTo>
                      <a:pt x="28505" y="293884"/>
                      <a:pt x="0" y="265380"/>
                      <a:pt x="0" y="230217"/>
                    </a:cubicBezTo>
                    <a:lnTo>
                      <a:pt x="0" y="63667"/>
                    </a:lnTo>
                    <a:cubicBezTo>
                      <a:pt x="0" y="28505"/>
                      <a:pt x="28505" y="0"/>
                      <a:pt x="63667" y="0"/>
                    </a:cubicBezTo>
                    <a:close/>
                  </a:path>
                </a:pathLst>
              </a:custGeom>
              <a:solidFill>
                <a:srgbClr val="48527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1633340" cy="360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Higuen Elegant Serif"/>
                    <a:ea typeface="Higuen Elegant Serif"/>
                    <a:cs typeface="Higuen Elegant Serif"/>
                    <a:sym typeface="Higuen Elegant Serif"/>
                  </a:rPr>
                  <a:t>Faster Response </a:t>
                </a:r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7155471" y="4794249"/>
            <a:ext cx="7979526" cy="2112401"/>
            <a:chOff x="0" y="0"/>
            <a:chExt cx="10639368" cy="281653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268784" cy="1487789"/>
              <a:chOff x="0" y="0"/>
              <a:chExt cx="1633340" cy="2938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33340" cy="293884"/>
              </a:xfrm>
              <a:custGeom>
                <a:avLst/>
                <a:gdLst/>
                <a:ahLst/>
                <a:cxnLst/>
                <a:rect l="l" t="t" r="r" b="b"/>
                <a:pathLst>
                  <a:path w="1633340" h="293884">
                    <a:moveTo>
                      <a:pt x="63667" y="0"/>
                    </a:moveTo>
                    <a:lnTo>
                      <a:pt x="1569673" y="0"/>
                    </a:lnTo>
                    <a:cubicBezTo>
                      <a:pt x="1604835" y="0"/>
                      <a:pt x="1633340" y="28505"/>
                      <a:pt x="1633340" y="63667"/>
                    </a:cubicBezTo>
                    <a:lnTo>
                      <a:pt x="1633340" y="230217"/>
                    </a:lnTo>
                    <a:cubicBezTo>
                      <a:pt x="1633340" y="265380"/>
                      <a:pt x="1604835" y="293884"/>
                      <a:pt x="1569673" y="293884"/>
                    </a:cubicBezTo>
                    <a:lnTo>
                      <a:pt x="63667" y="293884"/>
                    </a:lnTo>
                    <a:cubicBezTo>
                      <a:pt x="28505" y="293884"/>
                      <a:pt x="0" y="265380"/>
                      <a:pt x="0" y="230217"/>
                    </a:cubicBezTo>
                    <a:lnTo>
                      <a:pt x="0" y="63667"/>
                    </a:lnTo>
                    <a:cubicBezTo>
                      <a:pt x="0" y="28505"/>
                      <a:pt x="28505" y="0"/>
                      <a:pt x="63667" y="0"/>
                    </a:cubicBezTo>
                    <a:close/>
                  </a:path>
                </a:pathLst>
              </a:custGeom>
              <a:solidFill>
                <a:srgbClr val="9DB4D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1633340" cy="360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000000"/>
                    </a:solidFill>
                    <a:latin typeface="Higuen Elegant Serif"/>
                    <a:ea typeface="Higuen Elegant Serif"/>
                    <a:cs typeface="Higuen Elegant Serif"/>
                    <a:sym typeface="Higuen Elegant Serif"/>
                  </a:rPr>
                  <a:t>Insufficient Workflow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370584" y="1328745"/>
              <a:ext cx="8268784" cy="1487789"/>
              <a:chOff x="0" y="0"/>
              <a:chExt cx="1633340" cy="29388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33340" cy="293884"/>
              </a:xfrm>
              <a:custGeom>
                <a:avLst/>
                <a:gdLst/>
                <a:ahLst/>
                <a:cxnLst/>
                <a:rect l="l" t="t" r="r" b="b"/>
                <a:pathLst>
                  <a:path w="1633340" h="293884">
                    <a:moveTo>
                      <a:pt x="63667" y="0"/>
                    </a:moveTo>
                    <a:lnTo>
                      <a:pt x="1569673" y="0"/>
                    </a:lnTo>
                    <a:cubicBezTo>
                      <a:pt x="1604835" y="0"/>
                      <a:pt x="1633340" y="28505"/>
                      <a:pt x="1633340" y="63667"/>
                    </a:cubicBezTo>
                    <a:lnTo>
                      <a:pt x="1633340" y="230217"/>
                    </a:lnTo>
                    <a:cubicBezTo>
                      <a:pt x="1633340" y="265380"/>
                      <a:pt x="1604835" y="293884"/>
                      <a:pt x="1569673" y="293884"/>
                    </a:cubicBezTo>
                    <a:lnTo>
                      <a:pt x="63667" y="293884"/>
                    </a:lnTo>
                    <a:cubicBezTo>
                      <a:pt x="28505" y="293884"/>
                      <a:pt x="0" y="265380"/>
                      <a:pt x="0" y="230217"/>
                    </a:cubicBezTo>
                    <a:lnTo>
                      <a:pt x="0" y="63667"/>
                    </a:lnTo>
                    <a:cubicBezTo>
                      <a:pt x="0" y="28505"/>
                      <a:pt x="28505" y="0"/>
                      <a:pt x="63667" y="0"/>
                    </a:cubicBezTo>
                    <a:close/>
                  </a:path>
                </a:pathLst>
              </a:custGeom>
              <a:solidFill>
                <a:srgbClr val="48527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66675"/>
                <a:ext cx="1633340" cy="360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Higuen Elegant Serif"/>
                    <a:ea typeface="Higuen Elegant Serif"/>
                    <a:cs typeface="Higuen Elegant Serif"/>
                    <a:sym typeface="Higuen Elegant Serif"/>
                  </a:rPr>
                  <a:t>Real-Time Alerts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6508787" y="7649600"/>
            <a:ext cx="8440069" cy="2089973"/>
            <a:chOff x="0" y="0"/>
            <a:chExt cx="11253425" cy="278663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8268784" cy="1487789"/>
              <a:chOff x="0" y="0"/>
              <a:chExt cx="1633340" cy="29388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633340" cy="293884"/>
              </a:xfrm>
              <a:custGeom>
                <a:avLst/>
                <a:gdLst/>
                <a:ahLst/>
                <a:cxnLst/>
                <a:rect l="l" t="t" r="r" b="b"/>
                <a:pathLst>
                  <a:path w="1633340" h="293884">
                    <a:moveTo>
                      <a:pt x="63667" y="0"/>
                    </a:moveTo>
                    <a:lnTo>
                      <a:pt x="1569673" y="0"/>
                    </a:lnTo>
                    <a:cubicBezTo>
                      <a:pt x="1604835" y="0"/>
                      <a:pt x="1633340" y="28505"/>
                      <a:pt x="1633340" y="63667"/>
                    </a:cubicBezTo>
                    <a:lnTo>
                      <a:pt x="1633340" y="230217"/>
                    </a:lnTo>
                    <a:cubicBezTo>
                      <a:pt x="1633340" y="265380"/>
                      <a:pt x="1604835" y="293884"/>
                      <a:pt x="1569673" y="293884"/>
                    </a:cubicBezTo>
                    <a:lnTo>
                      <a:pt x="63667" y="293884"/>
                    </a:lnTo>
                    <a:cubicBezTo>
                      <a:pt x="28505" y="293884"/>
                      <a:pt x="0" y="265380"/>
                      <a:pt x="0" y="230217"/>
                    </a:cubicBezTo>
                    <a:lnTo>
                      <a:pt x="0" y="63667"/>
                    </a:lnTo>
                    <a:cubicBezTo>
                      <a:pt x="0" y="28505"/>
                      <a:pt x="28505" y="0"/>
                      <a:pt x="63667" y="0"/>
                    </a:cubicBezTo>
                    <a:close/>
                  </a:path>
                </a:pathLst>
              </a:custGeom>
              <a:solidFill>
                <a:srgbClr val="9DB4DE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66675"/>
                <a:ext cx="1633340" cy="360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000000"/>
                    </a:solidFill>
                    <a:latin typeface="Higuen Elegant Serif"/>
                    <a:ea typeface="Higuen Elegant Serif"/>
                    <a:cs typeface="Higuen Elegant Serif"/>
                    <a:sym typeface="Higuen Elegant Serif"/>
                  </a:rPr>
                  <a:t>Outdated Call Systems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984641" y="1298841"/>
              <a:ext cx="8268784" cy="1487789"/>
              <a:chOff x="0" y="0"/>
              <a:chExt cx="1633340" cy="29388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33340" cy="293884"/>
              </a:xfrm>
              <a:custGeom>
                <a:avLst/>
                <a:gdLst/>
                <a:ahLst/>
                <a:cxnLst/>
                <a:rect l="l" t="t" r="r" b="b"/>
                <a:pathLst>
                  <a:path w="1633340" h="293884">
                    <a:moveTo>
                      <a:pt x="63667" y="0"/>
                    </a:moveTo>
                    <a:lnTo>
                      <a:pt x="1569673" y="0"/>
                    </a:lnTo>
                    <a:cubicBezTo>
                      <a:pt x="1604835" y="0"/>
                      <a:pt x="1633340" y="28505"/>
                      <a:pt x="1633340" y="63667"/>
                    </a:cubicBezTo>
                    <a:lnTo>
                      <a:pt x="1633340" y="230217"/>
                    </a:lnTo>
                    <a:cubicBezTo>
                      <a:pt x="1633340" y="265380"/>
                      <a:pt x="1604835" y="293884"/>
                      <a:pt x="1569673" y="293884"/>
                    </a:cubicBezTo>
                    <a:lnTo>
                      <a:pt x="63667" y="293884"/>
                    </a:lnTo>
                    <a:cubicBezTo>
                      <a:pt x="28505" y="293884"/>
                      <a:pt x="0" y="265380"/>
                      <a:pt x="0" y="230217"/>
                    </a:cubicBezTo>
                    <a:lnTo>
                      <a:pt x="0" y="63667"/>
                    </a:lnTo>
                    <a:cubicBezTo>
                      <a:pt x="0" y="28505"/>
                      <a:pt x="28505" y="0"/>
                      <a:pt x="63667" y="0"/>
                    </a:cubicBezTo>
                    <a:close/>
                  </a:path>
                </a:pathLst>
              </a:custGeom>
              <a:solidFill>
                <a:srgbClr val="48527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66675"/>
                <a:ext cx="1633340" cy="360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Higuen Elegant Serif"/>
                    <a:ea typeface="Higuen Elegant Serif"/>
                    <a:cs typeface="Higuen Elegant Serif"/>
                    <a:sym typeface="Higuen Elegant Serif"/>
                  </a:rPr>
                  <a:t>Voice Based Assistence</a:t>
                </a:r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14948856" y="-394855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5397711" y="3898009"/>
            <a:ext cx="3001319" cy="8253628"/>
          </a:xfrm>
          <a:custGeom>
            <a:avLst/>
            <a:gdLst/>
            <a:ahLst/>
            <a:cxnLst/>
            <a:rect l="l" t="t" r="r" b="b"/>
            <a:pathLst>
              <a:path w="3001319" h="8253628">
                <a:moveTo>
                  <a:pt x="3001319" y="0"/>
                </a:moveTo>
                <a:lnTo>
                  <a:pt x="0" y="0"/>
                </a:lnTo>
                <a:lnTo>
                  <a:pt x="0" y="8253629"/>
                </a:lnTo>
                <a:lnTo>
                  <a:pt x="3001319" y="8253629"/>
                </a:lnTo>
                <a:lnTo>
                  <a:pt x="300131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8157">
            <a:off x="-567785" y="-2219753"/>
            <a:ext cx="11867222" cy="12426410"/>
          </a:xfrm>
          <a:custGeom>
            <a:avLst/>
            <a:gdLst/>
            <a:ahLst/>
            <a:cxnLst/>
            <a:rect l="l" t="t" r="r" b="b"/>
            <a:pathLst>
              <a:path w="11867222" h="12426410">
                <a:moveTo>
                  <a:pt x="0" y="0"/>
                </a:moveTo>
                <a:lnTo>
                  <a:pt x="11867222" y="0"/>
                </a:lnTo>
                <a:lnTo>
                  <a:pt x="11867222" y="12426410"/>
                </a:lnTo>
                <a:lnTo>
                  <a:pt x="0" y="12426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34321" y="1068557"/>
            <a:ext cx="12576991" cy="5321371"/>
            <a:chOff x="0" y="0"/>
            <a:chExt cx="16769321" cy="7095161"/>
          </a:xfrm>
        </p:grpSpPr>
        <p:sp>
          <p:nvSpPr>
            <p:cNvPr id="4" name="Freeform 4"/>
            <p:cNvSpPr/>
            <p:nvPr/>
          </p:nvSpPr>
          <p:spPr>
            <a:xfrm rot="-441338" flipH="1">
              <a:off x="3998320" y="580733"/>
              <a:ext cx="9453401" cy="5933694"/>
            </a:xfrm>
            <a:custGeom>
              <a:avLst/>
              <a:gdLst/>
              <a:ahLst/>
              <a:cxnLst/>
              <a:rect l="l" t="t" r="r" b="b"/>
              <a:pathLst>
                <a:path w="9453401" h="5933694">
                  <a:moveTo>
                    <a:pt x="9453401" y="0"/>
                  </a:moveTo>
                  <a:lnTo>
                    <a:pt x="0" y="0"/>
                  </a:lnTo>
                  <a:lnTo>
                    <a:pt x="0" y="5933695"/>
                  </a:lnTo>
                  <a:lnTo>
                    <a:pt x="9453401" y="5933695"/>
                  </a:lnTo>
                  <a:lnTo>
                    <a:pt x="945340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4711479" y="5151995"/>
              <a:ext cx="985520" cy="1013460"/>
              <a:chOff x="0" y="0"/>
              <a:chExt cx="985520" cy="10134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48260" y="44450"/>
                <a:ext cx="889000" cy="922020"/>
              </a:xfrm>
              <a:custGeom>
                <a:avLst/>
                <a:gdLst/>
                <a:ahLst/>
                <a:cxnLst/>
                <a:rect l="l" t="t" r="r" b="b"/>
                <a:pathLst>
                  <a:path w="889000" h="922020">
                    <a:moveTo>
                      <a:pt x="162560" y="48260"/>
                    </a:moveTo>
                    <a:cubicBezTo>
                      <a:pt x="226060" y="160020"/>
                      <a:pt x="314960" y="284480"/>
                      <a:pt x="394970" y="372110"/>
                    </a:cubicBezTo>
                    <a:cubicBezTo>
                      <a:pt x="483870" y="468630"/>
                      <a:pt x="619760" y="588010"/>
                      <a:pt x="704850" y="654050"/>
                    </a:cubicBezTo>
                    <a:cubicBezTo>
                      <a:pt x="756920" y="695960"/>
                      <a:pt x="808990" y="718820"/>
                      <a:pt x="839470" y="745490"/>
                    </a:cubicBezTo>
                    <a:cubicBezTo>
                      <a:pt x="857250" y="762000"/>
                      <a:pt x="871220" y="775970"/>
                      <a:pt x="878840" y="789940"/>
                    </a:cubicBezTo>
                    <a:cubicBezTo>
                      <a:pt x="883920" y="800100"/>
                      <a:pt x="886460" y="807720"/>
                      <a:pt x="886460" y="819150"/>
                    </a:cubicBezTo>
                    <a:cubicBezTo>
                      <a:pt x="886460" y="834390"/>
                      <a:pt x="882650" y="859790"/>
                      <a:pt x="872490" y="876300"/>
                    </a:cubicBezTo>
                    <a:cubicBezTo>
                      <a:pt x="862330" y="891540"/>
                      <a:pt x="844550" y="906780"/>
                      <a:pt x="826770" y="913130"/>
                    </a:cubicBezTo>
                    <a:cubicBezTo>
                      <a:pt x="808990" y="919480"/>
                      <a:pt x="783590" y="918210"/>
                      <a:pt x="767080" y="915670"/>
                    </a:cubicBezTo>
                    <a:cubicBezTo>
                      <a:pt x="756920" y="913130"/>
                      <a:pt x="749300" y="909320"/>
                      <a:pt x="740410" y="901700"/>
                    </a:cubicBezTo>
                    <a:cubicBezTo>
                      <a:pt x="728980" y="891540"/>
                      <a:pt x="711200" y="872490"/>
                      <a:pt x="706120" y="854710"/>
                    </a:cubicBezTo>
                    <a:cubicBezTo>
                      <a:pt x="699770" y="836930"/>
                      <a:pt x="701040" y="812800"/>
                      <a:pt x="707390" y="795020"/>
                    </a:cubicBezTo>
                    <a:cubicBezTo>
                      <a:pt x="713740" y="777240"/>
                      <a:pt x="731520" y="758190"/>
                      <a:pt x="744220" y="749300"/>
                    </a:cubicBezTo>
                    <a:cubicBezTo>
                      <a:pt x="753110" y="741680"/>
                      <a:pt x="762000" y="739140"/>
                      <a:pt x="772160" y="736600"/>
                    </a:cubicBezTo>
                    <a:cubicBezTo>
                      <a:pt x="781050" y="734060"/>
                      <a:pt x="789940" y="732790"/>
                      <a:pt x="801370" y="734060"/>
                    </a:cubicBezTo>
                    <a:cubicBezTo>
                      <a:pt x="816610" y="736600"/>
                      <a:pt x="842010" y="745490"/>
                      <a:pt x="855980" y="756920"/>
                    </a:cubicBezTo>
                    <a:cubicBezTo>
                      <a:pt x="869950" y="769620"/>
                      <a:pt x="881380" y="789940"/>
                      <a:pt x="885190" y="808990"/>
                    </a:cubicBezTo>
                    <a:cubicBezTo>
                      <a:pt x="889000" y="826770"/>
                      <a:pt x="885190" y="850900"/>
                      <a:pt x="877570" y="867410"/>
                    </a:cubicBezTo>
                    <a:cubicBezTo>
                      <a:pt x="868680" y="883920"/>
                      <a:pt x="852170" y="900430"/>
                      <a:pt x="835660" y="909320"/>
                    </a:cubicBezTo>
                    <a:cubicBezTo>
                      <a:pt x="819150" y="918210"/>
                      <a:pt x="800100" y="922020"/>
                      <a:pt x="777240" y="918210"/>
                    </a:cubicBezTo>
                    <a:cubicBezTo>
                      <a:pt x="741680" y="910590"/>
                      <a:pt x="692150" y="876300"/>
                      <a:pt x="651510" y="847090"/>
                    </a:cubicBezTo>
                    <a:cubicBezTo>
                      <a:pt x="601980" y="811530"/>
                      <a:pt x="543560" y="755650"/>
                      <a:pt x="506730" y="715010"/>
                    </a:cubicBezTo>
                    <a:cubicBezTo>
                      <a:pt x="480060" y="684530"/>
                      <a:pt x="472440" y="656590"/>
                      <a:pt x="444500" y="628650"/>
                    </a:cubicBezTo>
                    <a:cubicBezTo>
                      <a:pt x="408940" y="591820"/>
                      <a:pt x="345440" y="565150"/>
                      <a:pt x="299720" y="521970"/>
                    </a:cubicBezTo>
                    <a:cubicBezTo>
                      <a:pt x="247650" y="473710"/>
                      <a:pt x="199390" y="405130"/>
                      <a:pt x="154940" y="346710"/>
                    </a:cubicBezTo>
                    <a:cubicBezTo>
                      <a:pt x="111760" y="290830"/>
                      <a:pt x="63500" y="226060"/>
                      <a:pt x="36830" y="180340"/>
                    </a:cubicBezTo>
                    <a:cubicBezTo>
                      <a:pt x="20320" y="151130"/>
                      <a:pt x="6350" y="128270"/>
                      <a:pt x="2540" y="104140"/>
                    </a:cubicBezTo>
                    <a:cubicBezTo>
                      <a:pt x="0" y="83820"/>
                      <a:pt x="2540" y="60960"/>
                      <a:pt x="11430" y="44450"/>
                    </a:cubicBezTo>
                    <a:cubicBezTo>
                      <a:pt x="20320" y="27940"/>
                      <a:pt x="39370" y="12700"/>
                      <a:pt x="57150" y="6350"/>
                    </a:cubicBezTo>
                    <a:cubicBezTo>
                      <a:pt x="74930" y="0"/>
                      <a:pt x="100330" y="0"/>
                      <a:pt x="118110" y="7620"/>
                    </a:cubicBezTo>
                    <a:cubicBezTo>
                      <a:pt x="134620" y="13970"/>
                      <a:pt x="162560" y="48260"/>
                      <a:pt x="162560" y="4826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4911050" y="3310875"/>
              <a:ext cx="6672632" cy="2122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3B365F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Utilizing AI algorithms to analyze patient data and dynamically prioritize their needs.</a:t>
              </a:r>
            </a:p>
            <a:p>
              <a:pPr algn="ctr">
                <a:lnSpc>
                  <a:spcPts val="3220"/>
                </a:lnSpc>
              </a:pPr>
              <a:endPara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77250"/>
              <a:ext cx="16769321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3B365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AI-Powered Prioritization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endPara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2078721" y="4331597"/>
            <a:ext cx="5732591" cy="6122185"/>
          </a:xfrm>
          <a:custGeom>
            <a:avLst/>
            <a:gdLst/>
            <a:ahLst/>
            <a:cxnLst/>
            <a:rect l="l" t="t" r="r" b="b"/>
            <a:pathLst>
              <a:path w="5732591" h="6122185">
                <a:moveTo>
                  <a:pt x="0" y="0"/>
                </a:moveTo>
                <a:lnTo>
                  <a:pt x="5732591" y="0"/>
                </a:lnTo>
                <a:lnTo>
                  <a:pt x="5732591" y="6122185"/>
                </a:lnTo>
                <a:lnTo>
                  <a:pt x="0" y="6122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023996" y="1028700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235506" y="4705670"/>
            <a:ext cx="9843215" cy="6122185"/>
            <a:chOff x="0" y="0"/>
            <a:chExt cx="13124287" cy="8162913"/>
          </a:xfrm>
        </p:grpSpPr>
        <p:sp>
          <p:nvSpPr>
            <p:cNvPr id="12" name="Freeform 12"/>
            <p:cNvSpPr/>
            <p:nvPr/>
          </p:nvSpPr>
          <p:spPr>
            <a:xfrm rot="-441338" flipH="1">
              <a:off x="1354289" y="668128"/>
              <a:ext cx="10876045" cy="6826657"/>
            </a:xfrm>
            <a:custGeom>
              <a:avLst/>
              <a:gdLst/>
              <a:ahLst/>
              <a:cxnLst/>
              <a:rect l="l" t="t" r="r" b="b"/>
              <a:pathLst>
                <a:path w="10876045" h="6826657">
                  <a:moveTo>
                    <a:pt x="10876045" y="0"/>
                  </a:moveTo>
                  <a:lnTo>
                    <a:pt x="0" y="0"/>
                  </a:lnTo>
                  <a:lnTo>
                    <a:pt x="0" y="6826657"/>
                  </a:lnTo>
                  <a:lnTo>
                    <a:pt x="10876045" y="6826657"/>
                  </a:lnTo>
                  <a:lnTo>
                    <a:pt x="1087604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 rot="-8100000">
              <a:off x="870026" y="4274451"/>
              <a:ext cx="1643380" cy="957580"/>
              <a:chOff x="0" y="0"/>
              <a:chExt cx="1643380" cy="9575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44450" y="50800"/>
                <a:ext cx="1551940" cy="857250"/>
              </a:xfrm>
              <a:custGeom>
                <a:avLst/>
                <a:gdLst/>
                <a:ahLst/>
                <a:cxnLst/>
                <a:rect l="l" t="t" r="r" b="b"/>
                <a:pathLst>
                  <a:path w="1551940" h="857250">
                    <a:moveTo>
                      <a:pt x="123190" y="8890"/>
                    </a:moveTo>
                    <a:cubicBezTo>
                      <a:pt x="278130" y="78740"/>
                      <a:pt x="505460" y="128270"/>
                      <a:pt x="612140" y="167640"/>
                    </a:cubicBezTo>
                    <a:cubicBezTo>
                      <a:pt x="680720" y="194310"/>
                      <a:pt x="709930" y="218440"/>
                      <a:pt x="777240" y="247650"/>
                    </a:cubicBezTo>
                    <a:cubicBezTo>
                      <a:pt x="877570" y="290830"/>
                      <a:pt x="1083310" y="353060"/>
                      <a:pt x="1162050" y="392430"/>
                    </a:cubicBezTo>
                    <a:cubicBezTo>
                      <a:pt x="1200150" y="411480"/>
                      <a:pt x="1207770" y="417830"/>
                      <a:pt x="1240790" y="444500"/>
                    </a:cubicBezTo>
                    <a:cubicBezTo>
                      <a:pt x="1310640" y="497840"/>
                      <a:pt x="1506220" y="656590"/>
                      <a:pt x="1539240" y="718820"/>
                    </a:cubicBezTo>
                    <a:cubicBezTo>
                      <a:pt x="1551940" y="744220"/>
                      <a:pt x="1549400" y="763270"/>
                      <a:pt x="1546860" y="779780"/>
                    </a:cubicBezTo>
                    <a:cubicBezTo>
                      <a:pt x="1545590" y="791210"/>
                      <a:pt x="1543050" y="798830"/>
                      <a:pt x="1536700" y="807720"/>
                    </a:cubicBezTo>
                    <a:cubicBezTo>
                      <a:pt x="1526540" y="821690"/>
                      <a:pt x="1506220" y="840740"/>
                      <a:pt x="1490980" y="848360"/>
                    </a:cubicBezTo>
                    <a:cubicBezTo>
                      <a:pt x="1480820" y="853440"/>
                      <a:pt x="1471930" y="854710"/>
                      <a:pt x="1461770" y="855980"/>
                    </a:cubicBezTo>
                    <a:cubicBezTo>
                      <a:pt x="1451610" y="855980"/>
                      <a:pt x="1441450" y="855980"/>
                      <a:pt x="1431290" y="853440"/>
                    </a:cubicBezTo>
                    <a:cubicBezTo>
                      <a:pt x="1416050" y="847090"/>
                      <a:pt x="1391920" y="835660"/>
                      <a:pt x="1380490" y="820420"/>
                    </a:cubicBezTo>
                    <a:cubicBezTo>
                      <a:pt x="1367790" y="805180"/>
                      <a:pt x="1360170" y="782320"/>
                      <a:pt x="1360170" y="763270"/>
                    </a:cubicBezTo>
                    <a:cubicBezTo>
                      <a:pt x="1358900" y="744220"/>
                      <a:pt x="1369060" y="720090"/>
                      <a:pt x="1377950" y="706120"/>
                    </a:cubicBezTo>
                    <a:cubicBezTo>
                      <a:pt x="1383030" y="695960"/>
                      <a:pt x="1389380" y="689610"/>
                      <a:pt x="1399540" y="684530"/>
                    </a:cubicBezTo>
                    <a:cubicBezTo>
                      <a:pt x="1413510" y="675640"/>
                      <a:pt x="1437640" y="665480"/>
                      <a:pt x="1456690" y="666750"/>
                    </a:cubicBezTo>
                    <a:cubicBezTo>
                      <a:pt x="1475740" y="666750"/>
                      <a:pt x="1498600" y="675640"/>
                      <a:pt x="1513840" y="687070"/>
                    </a:cubicBezTo>
                    <a:cubicBezTo>
                      <a:pt x="1529080" y="699770"/>
                      <a:pt x="1541780" y="720090"/>
                      <a:pt x="1545590" y="739140"/>
                    </a:cubicBezTo>
                    <a:cubicBezTo>
                      <a:pt x="1550670" y="756920"/>
                      <a:pt x="1545590" y="783590"/>
                      <a:pt x="1540510" y="798830"/>
                    </a:cubicBezTo>
                    <a:cubicBezTo>
                      <a:pt x="1536700" y="810260"/>
                      <a:pt x="1532890" y="816610"/>
                      <a:pt x="1524000" y="824230"/>
                    </a:cubicBezTo>
                    <a:cubicBezTo>
                      <a:pt x="1512570" y="835660"/>
                      <a:pt x="1490980" y="850900"/>
                      <a:pt x="1471930" y="854710"/>
                    </a:cubicBezTo>
                    <a:cubicBezTo>
                      <a:pt x="1452880" y="857250"/>
                      <a:pt x="1433830" y="855980"/>
                      <a:pt x="1412240" y="845820"/>
                    </a:cubicBezTo>
                    <a:cubicBezTo>
                      <a:pt x="1376680" y="830580"/>
                      <a:pt x="1322070" y="778510"/>
                      <a:pt x="1287780" y="744220"/>
                    </a:cubicBezTo>
                    <a:cubicBezTo>
                      <a:pt x="1258570" y="715010"/>
                      <a:pt x="1245870" y="684530"/>
                      <a:pt x="1215390" y="656590"/>
                    </a:cubicBezTo>
                    <a:cubicBezTo>
                      <a:pt x="1177290" y="622300"/>
                      <a:pt x="1141730" y="594360"/>
                      <a:pt x="1075690" y="556260"/>
                    </a:cubicBezTo>
                    <a:cubicBezTo>
                      <a:pt x="942340" y="481330"/>
                      <a:pt x="579120" y="328930"/>
                      <a:pt x="434340" y="281940"/>
                    </a:cubicBezTo>
                    <a:cubicBezTo>
                      <a:pt x="363220" y="260350"/>
                      <a:pt x="327660" y="265430"/>
                      <a:pt x="270510" y="247650"/>
                    </a:cubicBezTo>
                    <a:cubicBezTo>
                      <a:pt x="200660" y="227330"/>
                      <a:pt x="90170" y="189230"/>
                      <a:pt x="48260" y="160020"/>
                    </a:cubicBezTo>
                    <a:cubicBezTo>
                      <a:pt x="26670" y="146050"/>
                      <a:pt x="13970" y="133350"/>
                      <a:pt x="7620" y="116840"/>
                    </a:cubicBezTo>
                    <a:cubicBezTo>
                      <a:pt x="0" y="99060"/>
                      <a:pt x="0" y="73660"/>
                      <a:pt x="6350" y="57150"/>
                    </a:cubicBezTo>
                    <a:cubicBezTo>
                      <a:pt x="12700" y="39370"/>
                      <a:pt x="30480" y="20320"/>
                      <a:pt x="44450" y="11430"/>
                    </a:cubicBezTo>
                    <a:cubicBezTo>
                      <a:pt x="57150" y="3810"/>
                      <a:pt x="71120" y="1270"/>
                      <a:pt x="83820" y="0"/>
                    </a:cubicBezTo>
                    <a:cubicBezTo>
                      <a:pt x="96520" y="0"/>
                      <a:pt x="123190" y="8890"/>
                      <a:pt x="123190" y="889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825168" y="4159820"/>
              <a:ext cx="6672632" cy="2122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3B365F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Enables healthcare providers to monitor patient status and receive timely alerts for critical situations.</a:t>
              </a:r>
            </a:p>
            <a:p>
              <a:pPr algn="ctr">
                <a:lnSpc>
                  <a:spcPts val="3220"/>
                </a:lnSpc>
              </a:pPr>
              <a:endPara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558106"/>
              <a:ext cx="13124287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3B365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Real-time Tracking and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3B365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Notifications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endPara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9081650" y="5958351"/>
              <a:ext cx="1433830" cy="647700"/>
              <a:chOff x="0" y="0"/>
              <a:chExt cx="1433830" cy="6477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49530" y="46990"/>
                <a:ext cx="1338580" cy="551180"/>
              </a:xfrm>
              <a:custGeom>
                <a:avLst/>
                <a:gdLst/>
                <a:ahLst/>
                <a:cxnLst/>
                <a:rect l="l" t="t" r="r" b="b"/>
                <a:pathLst>
                  <a:path w="1338580" h="551180">
                    <a:moveTo>
                      <a:pt x="1290320" y="162560"/>
                    </a:moveTo>
                    <a:cubicBezTo>
                      <a:pt x="981710" y="293370"/>
                      <a:pt x="933450" y="289560"/>
                      <a:pt x="855980" y="311150"/>
                    </a:cubicBezTo>
                    <a:cubicBezTo>
                      <a:pt x="731520" y="345440"/>
                      <a:pt x="519430" y="440690"/>
                      <a:pt x="381000" y="482600"/>
                    </a:cubicBezTo>
                    <a:cubicBezTo>
                      <a:pt x="278130" y="514350"/>
                      <a:pt x="161290" y="548640"/>
                      <a:pt x="102870" y="548640"/>
                    </a:cubicBezTo>
                    <a:cubicBezTo>
                      <a:pt x="77470" y="549910"/>
                      <a:pt x="60960" y="546100"/>
                      <a:pt x="45720" y="535940"/>
                    </a:cubicBezTo>
                    <a:cubicBezTo>
                      <a:pt x="29210" y="527050"/>
                      <a:pt x="13970" y="505460"/>
                      <a:pt x="7620" y="491490"/>
                    </a:cubicBezTo>
                    <a:cubicBezTo>
                      <a:pt x="2540" y="481330"/>
                      <a:pt x="0" y="473710"/>
                      <a:pt x="1270" y="462280"/>
                    </a:cubicBezTo>
                    <a:cubicBezTo>
                      <a:pt x="1270" y="445770"/>
                      <a:pt x="6350" y="420370"/>
                      <a:pt x="16510" y="405130"/>
                    </a:cubicBezTo>
                    <a:cubicBezTo>
                      <a:pt x="26670" y="388620"/>
                      <a:pt x="45720" y="374650"/>
                      <a:pt x="63500" y="368300"/>
                    </a:cubicBezTo>
                    <a:cubicBezTo>
                      <a:pt x="81280" y="363220"/>
                      <a:pt x="107950" y="364490"/>
                      <a:pt x="123190" y="368300"/>
                    </a:cubicBezTo>
                    <a:cubicBezTo>
                      <a:pt x="134620" y="372110"/>
                      <a:pt x="140970" y="375920"/>
                      <a:pt x="149860" y="383540"/>
                    </a:cubicBezTo>
                    <a:cubicBezTo>
                      <a:pt x="161290" y="393700"/>
                      <a:pt x="177800" y="414020"/>
                      <a:pt x="182880" y="431800"/>
                    </a:cubicBezTo>
                    <a:cubicBezTo>
                      <a:pt x="187960" y="450850"/>
                      <a:pt x="184150" y="476250"/>
                      <a:pt x="180340" y="491490"/>
                    </a:cubicBezTo>
                    <a:cubicBezTo>
                      <a:pt x="176530" y="501650"/>
                      <a:pt x="172720" y="509270"/>
                      <a:pt x="163830" y="516890"/>
                    </a:cubicBezTo>
                    <a:cubicBezTo>
                      <a:pt x="152400" y="528320"/>
                      <a:pt x="132080" y="543560"/>
                      <a:pt x="113030" y="547370"/>
                    </a:cubicBezTo>
                    <a:cubicBezTo>
                      <a:pt x="95250" y="551180"/>
                      <a:pt x="71120" y="548640"/>
                      <a:pt x="54610" y="541020"/>
                    </a:cubicBezTo>
                    <a:cubicBezTo>
                      <a:pt x="36830" y="533400"/>
                      <a:pt x="20320" y="513080"/>
                      <a:pt x="11430" y="500380"/>
                    </a:cubicBezTo>
                    <a:cubicBezTo>
                      <a:pt x="5080" y="490220"/>
                      <a:pt x="2540" y="482600"/>
                      <a:pt x="1270" y="471170"/>
                    </a:cubicBezTo>
                    <a:cubicBezTo>
                      <a:pt x="0" y="455930"/>
                      <a:pt x="2540" y="429260"/>
                      <a:pt x="11430" y="412750"/>
                    </a:cubicBezTo>
                    <a:cubicBezTo>
                      <a:pt x="20320" y="396240"/>
                      <a:pt x="33020" y="383540"/>
                      <a:pt x="54610" y="372110"/>
                    </a:cubicBezTo>
                    <a:cubicBezTo>
                      <a:pt x="96520" y="350520"/>
                      <a:pt x="175260" y="353060"/>
                      <a:pt x="259080" y="330200"/>
                    </a:cubicBezTo>
                    <a:cubicBezTo>
                      <a:pt x="400050" y="292100"/>
                      <a:pt x="671830" y="176530"/>
                      <a:pt x="817880" y="137160"/>
                    </a:cubicBezTo>
                    <a:cubicBezTo>
                      <a:pt x="909320" y="113030"/>
                      <a:pt x="975360" y="118110"/>
                      <a:pt x="1046480" y="93980"/>
                    </a:cubicBezTo>
                    <a:cubicBezTo>
                      <a:pt x="1113790" y="72390"/>
                      <a:pt x="1187450" y="11430"/>
                      <a:pt x="1234440" y="3810"/>
                    </a:cubicBezTo>
                    <a:cubicBezTo>
                      <a:pt x="1258570" y="0"/>
                      <a:pt x="1277620" y="2540"/>
                      <a:pt x="1294130" y="12700"/>
                    </a:cubicBezTo>
                    <a:cubicBezTo>
                      <a:pt x="1310640" y="21590"/>
                      <a:pt x="1325880" y="40640"/>
                      <a:pt x="1332230" y="58420"/>
                    </a:cubicBezTo>
                    <a:cubicBezTo>
                      <a:pt x="1338580" y="76200"/>
                      <a:pt x="1338580" y="100330"/>
                      <a:pt x="1330960" y="118110"/>
                    </a:cubicBezTo>
                    <a:cubicBezTo>
                      <a:pt x="1324610" y="135890"/>
                      <a:pt x="1290320" y="162560"/>
                      <a:pt x="1290320" y="16256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-1658896" y="262366"/>
            <a:ext cx="12576991" cy="6213808"/>
            <a:chOff x="0" y="0"/>
            <a:chExt cx="16769321" cy="8285077"/>
          </a:xfrm>
        </p:grpSpPr>
        <p:sp>
          <p:nvSpPr>
            <p:cNvPr id="20" name="Freeform 20"/>
            <p:cNvSpPr/>
            <p:nvPr/>
          </p:nvSpPr>
          <p:spPr>
            <a:xfrm rot="-924934" flipH="1">
              <a:off x="3901446" y="1156963"/>
              <a:ext cx="9513077" cy="5971152"/>
            </a:xfrm>
            <a:custGeom>
              <a:avLst/>
              <a:gdLst/>
              <a:ahLst/>
              <a:cxnLst/>
              <a:rect l="l" t="t" r="r" b="b"/>
              <a:pathLst>
                <a:path w="9513077" h="5971152">
                  <a:moveTo>
                    <a:pt x="9513077" y="0"/>
                  </a:moveTo>
                  <a:lnTo>
                    <a:pt x="0" y="0"/>
                  </a:lnTo>
                  <a:lnTo>
                    <a:pt x="0" y="5971151"/>
                  </a:lnTo>
                  <a:lnTo>
                    <a:pt x="9513077" y="5971151"/>
                  </a:lnTo>
                  <a:lnTo>
                    <a:pt x="9513077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4595375" y="3852397"/>
              <a:ext cx="6672632" cy="2655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3B365F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A robust communication infrastructure for real-time interaction between patients and healthcare providers.</a:t>
              </a:r>
            </a:p>
            <a:p>
              <a:pPr algn="ctr">
                <a:lnSpc>
                  <a:spcPts val="3220"/>
                </a:lnSpc>
              </a:pPr>
              <a:endPara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248935"/>
              <a:ext cx="16769321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3B365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Fast Communication Channel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endPara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endParaRP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2530533" y="2160982"/>
              <a:ext cx="859790" cy="755650"/>
              <a:chOff x="0" y="0"/>
              <a:chExt cx="859790" cy="75565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50800" y="45720"/>
                <a:ext cx="760730" cy="659130"/>
              </a:xfrm>
              <a:custGeom>
                <a:avLst/>
                <a:gdLst/>
                <a:ahLst/>
                <a:cxnLst/>
                <a:rect l="l" t="t" r="r" b="b"/>
                <a:pathLst>
                  <a:path w="760730" h="659130">
                    <a:moveTo>
                      <a:pt x="123190" y="10160"/>
                    </a:moveTo>
                    <a:cubicBezTo>
                      <a:pt x="515620" y="285750"/>
                      <a:pt x="695960" y="443230"/>
                      <a:pt x="739140" y="508000"/>
                    </a:cubicBezTo>
                    <a:cubicBezTo>
                      <a:pt x="754380" y="530860"/>
                      <a:pt x="758190" y="544830"/>
                      <a:pt x="758190" y="563880"/>
                    </a:cubicBezTo>
                    <a:cubicBezTo>
                      <a:pt x="758190" y="582930"/>
                      <a:pt x="751840" y="604520"/>
                      <a:pt x="740410" y="619760"/>
                    </a:cubicBezTo>
                    <a:cubicBezTo>
                      <a:pt x="728980" y="635000"/>
                      <a:pt x="709930" y="648970"/>
                      <a:pt x="692150" y="654050"/>
                    </a:cubicBezTo>
                    <a:cubicBezTo>
                      <a:pt x="673100" y="659130"/>
                      <a:pt x="650240" y="657860"/>
                      <a:pt x="632460" y="651510"/>
                    </a:cubicBezTo>
                    <a:cubicBezTo>
                      <a:pt x="614680" y="645160"/>
                      <a:pt x="596900" y="626110"/>
                      <a:pt x="586740" y="613410"/>
                    </a:cubicBezTo>
                    <a:cubicBezTo>
                      <a:pt x="580390" y="604520"/>
                      <a:pt x="576580" y="596900"/>
                      <a:pt x="575310" y="585470"/>
                    </a:cubicBezTo>
                    <a:cubicBezTo>
                      <a:pt x="572770" y="570230"/>
                      <a:pt x="575310" y="542290"/>
                      <a:pt x="581660" y="527050"/>
                    </a:cubicBezTo>
                    <a:cubicBezTo>
                      <a:pt x="585470" y="516890"/>
                      <a:pt x="589280" y="509270"/>
                      <a:pt x="598170" y="501650"/>
                    </a:cubicBezTo>
                    <a:cubicBezTo>
                      <a:pt x="609600" y="491490"/>
                      <a:pt x="631190" y="476250"/>
                      <a:pt x="648970" y="473710"/>
                    </a:cubicBezTo>
                    <a:cubicBezTo>
                      <a:pt x="668020" y="469900"/>
                      <a:pt x="693420" y="476250"/>
                      <a:pt x="708660" y="482600"/>
                    </a:cubicBezTo>
                    <a:cubicBezTo>
                      <a:pt x="718820" y="486410"/>
                      <a:pt x="725170" y="492760"/>
                      <a:pt x="732790" y="500380"/>
                    </a:cubicBezTo>
                    <a:cubicBezTo>
                      <a:pt x="739140" y="506730"/>
                      <a:pt x="745490" y="514350"/>
                      <a:pt x="749300" y="524510"/>
                    </a:cubicBezTo>
                    <a:cubicBezTo>
                      <a:pt x="754380" y="539750"/>
                      <a:pt x="760730" y="565150"/>
                      <a:pt x="756920" y="584200"/>
                    </a:cubicBezTo>
                    <a:cubicBezTo>
                      <a:pt x="753110" y="601980"/>
                      <a:pt x="740410" y="622300"/>
                      <a:pt x="726440" y="635000"/>
                    </a:cubicBezTo>
                    <a:cubicBezTo>
                      <a:pt x="712470" y="646430"/>
                      <a:pt x="690880" y="656590"/>
                      <a:pt x="671830" y="657860"/>
                    </a:cubicBezTo>
                    <a:cubicBezTo>
                      <a:pt x="652780" y="659130"/>
                      <a:pt x="638810" y="656590"/>
                      <a:pt x="614680" y="642620"/>
                    </a:cubicBezTo>
                    <a:cubicBezTo>
                      <a:pt x="543560" y="601980"/>
                      <a:pt x="378460" y="389890"/>
                      <a:pt x="266700" y="299720"/>
                    </a:cubicBezTo>
                    <a:cubicBezTo>
                      <a:pt x="180340" y="229870"/>
                      <a:pt x="49530" y="182880"/>
                      <a:pt x="16510" y="135890"/>
                    </a:cubicBezTo>
                    <a:cubicBezTo>
                      <a:pt x="1270" y="115570"/>
                      <a:pt x="0" y="95250"/>
                      <a:pt x="0" y="77470"/>
                    </a:cubicBezTo>
                    <a:cubicBezTo>
                      <a:pt x="1270" y="63500"/>
                      <a:pt x="5080" y="50800"/>
                      <a:pt x="13970" y="39370"/>
                    </a:cubicBezTo>
                    <a:cubicBezTo>
                      <a:pt x="24130" y="25400"/>
                      <a:pt x="44450" y="8890"/>
                      <a:pt x="63500" y="5080"/>
                    </a:cubicBezTo>
                    <a:cubicBezTo>
                      <a:pt x="81280" y="0"/>
                      <a:pt x="123190" y="10160"/>
                      <a:pt x="123190" y="1016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3516046" y="213310"/>
            <a:ext cx="10515934" cy="73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3427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OBJECTIVES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616810" y="-139733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3"/>
                </a:lnTo>
                <a:lnTo>
                  <a:pt x="0" y="2589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8826501">
            <a:off x="-4513862" y="-436109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29305" y="2824931"/>
            <a:ext cx="2428154" cy="8002923"/>
          </a:xfrm>
          <a:custGeom>
            <a:avLst/>
            <a:gdLst/>
            <a:ahLst/>
            <a:cxnLst/>
            <a:rect l="l" t="t" r="r" b="b"/>
            <a:pathLst>
              <a:path w="2428154" h="8002923">
                <a:moveTo>
                  <a:pt x="0" y="0"/>
                </a:moveTo>
                <a:lnTo>
                  <a:pt x="2428154" y="0"/>
                </a:lnTo>
                <a:lnTo>
                  <a:pt x="2428154" y="8002923"/>
                </a:lnTo>
                <a:lnTo>
                  <a:pt x="0" y="8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8464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936" y="2714012"/>
            <a:ext cx="17256711" cy="6988968"/>
          </a:xfrm>
          <a:custGeom>
            <a:avLst/>
            <a:gdLst/>
            <a:ahLst/>
            <a:cxnLst/>
            <a:rect l="l" t="t" r="r" b="b"/>
            <a:pathLst>
              <a:path w="17256711" h="6988968">
                <a:moveTo>
                  <a:pt x="0" y="0"/>
                </a:moveTo>
                <a:lnTo>
                  <a:pt x="17256712" y="0"/>
                </a:lnTo>
                <a:lnTo>
                  <a:pt x="17256712" y="6988968"/>
                </a:lnTo>
                <a:lnTo>
                  <a:pt x="0" y="698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dash"/>
            <a:miter/>
          </a:ln>
        </p:spPr>
      </p:sp>
      <p:sp>
        <p:nvSpPr>
          <p:cNvPr id="3" name="Freeform 3"/>
          <p:cNvSpPr/>
          <p:nvPr/>
        </p:nvSpPr>
        <p:spPr>
          <a:xfrm>
            <a:off x="15476204" y="-266087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97648" y="550221"/>
            <a:ext cx="4492705" cy="73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  <a:spcBef>
                <a:spcPct val="0"/>
              </a:spcBef>
            </a:pPr>
            <a:r>
              <a:rPr lang="en-US" sz="3427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USER FLOW</a:t>
            </a:r>
          </a:p>
        </p:txBody>
      </p:sp>
      <p:sp>
        <p:nvSpPr>
          <p:cNvPr id="5" name="Freeform 5"/>
          <p:cNvSpPr/>
          <p:nvPr/>
        </p:nvSpPr>
        <p:spPr>
          <a:xfrm>
            <a:off x="5272838" y="1679442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468780" y="-266087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1580" y="0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30504">
            <a:off x="15734129" y="-317315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1338" flipH="1">
            <a:off x="-698828" y="1184025"/>
            <a:ext cx="19274021" cy="12097884"/>
          </a:xfrm>
          <a:custGeom>
            <a:avLst/>
            <a:gdLst/>
            <a:ahLst/>
            <a:cxnLst/>
            <a:rect l="l" t="t" r="r" b="b"/>
            <a:pathLst>
              <a:path w="19274021" h="12097884">
                <a:moveTo>
                  <a:pt x="19274021" y="0"/>
                </a:moveTo>
                <a:lnTo>
                  <a:pt x="0" y="0"/>
                </a:lnTo>
                <a:lnTo>
                  <a:pt x="0" y="12097884"/>
                </a:lnTo>
                <a:lnTo>
                  <a:pt x="19274021" y="12097884"/>
                </a:lnTo>
                <a:lnTo>
                  <a:pt x="192740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86400" y="2336867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13648" y="933450"/>
            <a:ext cx="10260704" cy="96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5705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Care Connect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087335" y="3027724"/>
            <a:ext cx="6374035" cy="10450968"/>
            <a:chOff x="0" y="0"/>
            <a:chExt cx="8498713" cy="13934624"/>
          </a:xfrm>
        </p:grpSpPr>
        <p:grpSp>
          <p:nvGrpSpPr>
            <p:cNvPr id="8" name="Group 8"/>
            <p:cNvGrpSpPr/>
            <p:nvPr/>
          </p:nvGrpSpPr>
          <p:grpSpPr>
            <a:xfrm>
              <a:off x="1102105" y="0"/>
              <a:ext cx="6192982" cy="9712036"/>
              <a:chOff x="0" y="0"/>
              <a:chExt cx="1223305" cy="19184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23305" cy="1918427"/>
              </a:xfrm>
              <a:custGeom>
                <a:avLst/>
                <a:gdLst/>
                <a:ahLst/>
                <a:cxnLst/>
                <a:rect l="l" t="t" r="r" b="b"/>
                <a:pathLst>
                  <a:path w="1223305" h="1918427">
                    <a:moveTo>
                      <a:pt x="85008" y="0"/>
                    </a:moveTo>
                    <a:lnTo>
                      <a:pt x="1138297" y="0"/>
                    </a:lnTo>
                    <a:cubicBezTo>
                      <a:pt x="1160843" y="0"/>
                      <a:pt x="1182465" y="8956"/>
                      <a:pt x="1198407" y="24898"/>
                    </a:cubicBezTo>
                    <a:cubicBezTo>
                      <a:pt x="1214349" y="40840"/>
                      <a:pt x="1223305" y="62462"/>
                      <a:pt x="1223305" y="85008"/>
                    </a:cubicBezTo>
                    <a:lnTo>
                      <a:pt x="1223305" y="1833419"/>
                    </a:lnTo>
                    <a:cubicBezTo>
                      <a:pt x="1223305" y="1855965"/>
                      <a:pt x="1214349" y="1877587"/>
                      <a:pt x="1198407" y="1893529"/>
                    </a:cubicBezTo>
                    <a:cubicBezTo>
                      <a:pt x="1182465" y="1909471"/>
                      <a:pt x="1160843" y="1918427"/>
                      <a:pt x="1138297" y="1918427"/>
                    </a:cubicBezTo>
                    <a:lnTo>
                      <a:pt x="85008" y="1918427"/>
                    </a:lnTo>
                    <a:cubicBezTo>
                      <a:pt x="62462" y="1918427"/>
                      <a:pt x="40840" y="1909471"/>
                      <a:pt x="24898" y="1893529"/>
                    </a:cubicBezTo>
                    <a:cubicBezTo>
                      <a:pt x="8956" y="1877587"/>
                      <a:pt x="0" y="1855965"/>
                      <a:pt x="0" y="1833419"/>
                    </a:cubicBezTo>
                    <a:lnTo>
                      <a:pt x="0" y="85008"/>
                    </a:lnTo>
                    <a:cubicBezTo>
                      <a:pt x="0" y="62462"/>
                      <a:pt x="8956" y="40840"/>
                      <a:pt x="24898" y="24898"/>
                    </a:cubicBezTo>
                    <a:cubicBezTo>
                      <a:pt x="40840" y="8956"/>
                      <a:pt x="62462" y="0"/>
                      <a:pt x="8500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28575"/>
                <a:ext cx="1223305" cy="18898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8498713" cy="13934624"/>
            </a:xfrm>
            <a:custGeom>
              <a:avLst/>
              <a:gdLst/>
              <a:ahLst/>
              <a:cxnLst/>
              <a:rect l="l" t="t" r="r" b="b"/>
              <a:pathLst>
                <a:path w="8498713" h="13934624">
                  <a:moveTo>
                    <a:pt x="0" y="0"/>
                  </a:moveTo>
                  <a:lnTo>
                    <a:pt x="8498713" y="0"/>
                  </a:lnTo>
                  <a:lnTo>
                    <a:pt x="8498713" y="13934624"/>
                  </a:lnTo>
                  <a:lnTo>
                    <a:pt x="0" y="13934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65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19829" y="1085767"/>
              <a:ext cx="4659055" cy="4659055"/>
            </a:xfrm>
            <a:custGeom>
              <a:avLst/>
              <a:gdLst/>
              <a:ahLst/>
              <a:cxnLst/>
              <a:rect l="l" t="t" r="r" b="b"/>
              <a:pathLst>
                <a:path w="4659055" h="4659055">
                  <a:moveTo>
                    <a:pt x="0" y="0"/>
                  </a:moveTo>
                  <a:lnTo>
                    <a:pt x="4659055" y="0"/>
                  </a:lnTo>
                  <a:lnTo>
                    <a:pt x="4659055" y="4659055"/>
                  </a:lnTo>
                  <a:lnTo>
                    <a:pt x="0" y="465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477118" y="5297776"/>
              <a:ext cx="5676540" cy="913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7"/>
                </a:lnSpc>
              </a:pPr>
              <a:r>
                <a:rPr lang="en-US" sz="2497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Effortless communication for better patient care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328433" y="7005412"/>
              <a:ext cx="3841846" cy="1652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0"/>
                </a:lnSpc>
              </a:pPr>
              <a:r>
                <a:rPr lang="en-US" sz="3085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WELCOME TO</a:t>
              </a:r>
            </a:p>
            <a:p>
              <a:pPr algn="ctr">
                <a:lnSpc>
                  <a:spcPts val="3270"/>
                </a:lnSpc>
              </a:pPr>
              <a:endParaRPr lang="en-US" sz="3085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endParaRPr>
            </a:p>
            <a:p>
              <a:pPr algn="ctr">
                <a:lnSpc>
                  <a:spcPts val="3270"/>
                </a:lnSpc>
              </a:pPr>
              <a:r>
                <a:rPr lang="en-US" sz="3085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 CARE CONNECT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4273" y="3027724"/>
            <a:ext cx="9823061" cy="6461997"/>
            <a:chOff x="0" y="0"/>
            <a:chExt cx="13097415" cy="8615996"/>
          </a:xfrm>
        </p:grpSpPr>
        <p:sp>
          <p:nvSpPr>
            <p:cNvPr id="16" name="Freeform 16"/>
            <p:cNvSpPr/>
            <p:nvPr/>
          </p:nvSpPr>
          <p:spPr>
            <a:xfrm>
              <a:off x="718871" y="5149184"/>
              <a:ext cx="699108" cy="791172"/>
            </a:xfrm>
            <a:custGeom>
              <a:avLst/>
              <a:gdLst/>
              <a:ahLst/>
              <a:cxnLst/>
              <a:rect l="l" t="t" r="r" b="b"/>
              <a:pathLst>
                <a:path w="699108" h="791172">
                  <a:moveTo>
                    <a:pt x="0" y="0"/>
                  </a:moveTo>
                  <a:lnTo>
                    <a:pt x="699108" y="0"/>
                  </a:lnTo>
                  <a:lnTo>
                    <a:pt x="699108" y="791172"/>
                  </a:lnTo>
                  <a:lnTo>
                    <a:pt x="0" y="791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199930" y="4942971"/>
              <a:ext cx="9612905" cy="95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11"/>
                </a:lnSpc>
                <a:spcBef>
                  <a:spcPct val="0"/>
                </a:spcBef>
              </a:pPr>
              <a:r>
                <a:rPr lang="en-US" sz="3498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Role-Based Login for Patients &amp; Nurse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718871" y="0"/>
              <a:ext cx="625865" cy="891777"/>
            </a:xfrm>
            <a:custGeom>
              <a:avLst/>
              <a:gdLst/>
              <a:ahLst/>
              <a:cxnLst/>
              <a:rect l="l" t="t" r="r" b="b"/>
              <a:pathLst>
                <a:path w="625865" h="891777">
                  <a:moveTo>
                    <a:pt x="0" y="0"/>
                  </a:moveTo>
                  <a:lnTo>
                    <a:pt x="625865" y="0"/>
                  </a:lnTo>
                  <a:lnTo>
                    <a:pt x="625865" y="891777"/>
                  </a:lnTo>
                  <a:lnTo>
                    <a:pt x="0" y="891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056696" y="-183236"/>
              <a:ext cx="7000923" cy="100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6"/>
                </a:lnSpc>
                <a:spcBef>
                  <a:spcPct val="0"/>
                </a:spcBef>
              </a:pPr>
              <a:r>
                <a:rPr lang="en-US" sz="3707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 Voice-Based Patient Calls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718871" y="1374369"/>
              <a:ext cx="763520" cy="839872"/>
            </a:xfrm>
            <a:custGeom>
              <a:avLst/>
              <a:gdLst/>
              <a:ahLst/>
              <a:cxnLst/>
              <a:rect l="l" t="t" r="r" b="b"/>
              <a:pathLst>
                <a:path w="763520" h="839872">
                  <a:moveTo>
                    <a:pt x="0" y="0"/>
                  </a:moveTo>
                  <a:lnTo>
                    <a:pt x="763520" y="0"/>
                  </a:lnTo>
                  <a:lnTo>
                    <a:pt x="763520" y="839872"/>
                  </a:lnTo>
                  <a:lnTo>
                    <a:pt x="0" y="839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426410" y="1176047"/>
              <a:ext cx="9776096" cy="100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6"/>
                </a:lnSpc>
                <a:spcBef>
                  <a:spcPct val="0"/>
                </a:spcBef>
              </a:pPr>
              <a:r>
                <a:rPr lang="en-US" sz="3707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Instant Alerts for Nurses &amp; Caregivers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718871" y="3912386"/>
              <a:ext cx="754205" cy="754205"/>
            </a:xfrm>
            <a:custGeom>
              <a:avLst/>
              <a:gdLst/>
              <a:ahLst/>
              <a:cxnLst/>
              <a:rect l="l" t="t" r="r" b="b"/>
              <a:pathLst>
                <a:path w="754205" h="754205">
                  <a:moveTo>
                    <a:pt x="0" y="0"/>
                  </a:moveTo>
                  <a:lnTo>
                    <a:pt x="754205" y="0"/>
                  </a:lnTo>
                  <a:lnTo>
                    <a:pt x="754205" y="754206"/>
                  </a:lnTo>
                  <a:lnTo>
                    <a:pt x="0" y="754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561776" y="3640073"/>
              <a:ext cx="7204044" cy="95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11"/>
                </a:lnSpc>
                <a:spcBef>
                  <a:spcPct val="0"/>
                </a:spcBef>
              </a:pPr>
              <a:r>
                <a:rPr lang="en-US" sz="3498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User-Friendly Mobile Interface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718871" y="2710372"/>
              <a:ext cx="1064407" cy="681220"/>
            </a:xfrm>
            <a:custGeom>
              <a:avLst/>
              <a:gdLst/>
              <a:ahLst/>
              <a:cxnLst/>
              <a:rect l="l" t="t" r="r" b="b"/>
              <a:pathLst>
                <a:path w="1064407" h="681220">
                  <a:moveTo>
                    <a:pt x="0" y="0"/>
                  </a:moveTo>
                  <a:lnTo>
                    <a:pt x="1064406" y="0"/>
                  </a:lnTo>
                  <a:lnTo>
                    <a:pt x="1064406" y="681220"/>
                  </a:lnTo>
                  <a:lnTo>
                    <a:pt x="0" y="681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856041" y="2449183"/>
              <a:ext cx="11241373" cy="95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11"/>
                </a:lnSpc>
                <a:spcBef>
                  <a:spcPct val="0"/>
                </a:spcBef>
              </a:pPr>
              <a:r>
                <a:rPr lang="en-US" sz="3498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Request classification to High, Medium and Low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18480" y="6422948"/>
              <a:ext cx="815732" cy="990388"/>
            </a:xfrm>
            <a:custGeom>
              <a:avLst/>
              <a:gdLst/>
              <a:ahLst/>
              <a:cxnLst/>
              <a:rect l="l" t="t" r="r" b="b"/>
              <a:pathLst>
                <a:path w="815732" h="990388">
                  <a:moveTo>
                    <a:pt x="0" y="0"/>
                  </a:moveTo>
                  <a:lnTo>
                    <a:pt x="815732" y="0"/>
                  </a:lnTo>
                  <a:lnTo>
                    <a:pt x="815732" y="990387"/>
                  </a:lnTo>
                  <a:lnTo>
                    <a:pt x="0" y="990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6316343"/>
              <a:ext cx="9612905" cy="95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11"/>
                </a:lnSpc>
                <a:spcBef>
                  <a:spcPct val="0"/>
                </a:spcBef>
              </a:pPr>
              <a:r>
                <a:rPr lang="en-US" sz="3498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Speech Services Integration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718871" y="7907698"/>
              <a:ext cx="708298" cy="708298"/>
            </a:xfrm>
            <a:custGeom>
              <a:avLst/>
              <a:gdLst/>
              <a:ahLst/>
              <a:cxnLst/>
              <a:rect l="l" t="t" r="r" b="b"/>
              <a:pathLst>
                <a:path w="708298" h="708298">
                  <a:moveTo>
                    <a:pt x="0" y="0"/>
                  </a:moveTo>
                  <a:lnTo>
                    <a:pt x="708297" y="0"/>
                  </a:lnTo>
                  <a:lnTo>
                    <a:pt x="708297" y="708298"/>
                  </a:lnTo>
                  <a:lnTo>
                    <a:pt x="0" y="708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241294" y="7660048"/>
              <a:ext cx="7718970" cy="95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11"/>
                </a:lnSpc>
                <a:spcBef>
                  <a:spcPct val="0"/>
                </a:spcBef>
              </a:pPr>
              <a:r>
                <a:rPr lang="en-US" sz="3498">
                  <a:solidFill>
                    <a:srgbClr val="000000"/>
                  </a:solidFill>
                  <a:latin typeface="Arapey"/>
                  <a:ea typeface="Arapey"/>
                  <a:cs typeface="Arapey"/>
                  <a:sym typeface="Arapey"/>
                </a:rPr>
                <a:t>NLP-Powered Request Analysis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2542" y="-6683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7" y="0"/>
                </a:lnTo>
                <a:lnTo>
                  <a:pt x="4620887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14950982" y="-461190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24795" y="1317167"/>
            <a:ext cx="5705902" cy="197113"/>
          </a:xfrm>
          <a:custGeom>
            <a:avLst/>
            <a:gdLst/>
            <a:ahLst/>
            <a:cxnLst/>
            <a:rect l="l" t="t" r="r" b="b"/>
            <a:pathLst>
              <a:path w="5705902" h="197113">
                <a:moveTo>
                  <a:pt x="0" y="0"/>
                </a:moveTo>
                <a:lnTo>
                  <a:pt x="5705901" y="0"/>
                </a:lnTo>
                <a:lnTo>
                  <a:pt x="5705901" y="197113"/>
                </a:lnTo>
                <a:lnTo>
                  <a:pt x="0" y="197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914838" y="1800030"/>
            <a:ext cx="6458325" cy="10866566"/>
            <a:chOff x="0" y="0"/>
            <a:chExt cx="8611100" cy="14488754"/>
          </a:xfrm>
        </p:grpSpPr>
        <p:sp>
          <p:nvSpPr>
            <p:cNvPr id="6" name="Freeform 6"/>
            <p:cNvSpPr/>
            <p:nvPr/>
          </p:nvSpPr>
          <p:spPr>
            <a:xfrm>
              <a:off x="1104848" y="716824"/>
              <a:ext cx="6401405" cy="7482274"/>
            </a:xfrm>
            <a:custGeom>
              <a:avLst/>
              <a:gdLst/>
              <a:ahLst/>
              <a:cxnLst/>
              <a:rect l="l" t="t" r="r" b="b"/>
              <a:pathLst>
                <a:path w="6401405" h="7482274">
                  <a:moveTo>
                    <a:pt x="0" y="0"/>
                  </a:moveTo>
                  <a:lnTo>
                    <a:pt x="6401404" y="0"/>
                  </a:lnTo>
                  <a:lnTo>
                    <a:pt x="6401404" y="7482274"/>
                  </a:lnTo>
                  <a:lnTo>
                    <a:pt x="0" y="7482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75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04848" y="8586885"/>
              <a:ext cx="6401405" cy="2714952"/>
            </a:xfrm>
            <a:custGeom>
              <a:avLst/>
              <a:gdLst/>
              <a:ahLst/>
              <a:cxnLst/>
              <a:rect l="l" t="t" r="r" b="b"/>
              <a:pathLst>
                <a:path w="6401405" h="2714952">
                  <a:moveTo>
                    <a:pt x="0" y="0"/>
                  </a:moveTo>
                  <a:lnTo>
                    <a:pt x="6401404" y="0"/>
                  </a:lnTo>
                  <a:lnTo>
                    <a:pt x="6401404" y="2714952"/>
                  </a:lnTo>
                  <a:lnTo>
                    <a:pt x="0" y="271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666" t="-3063" r="-5704" b="-3063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104848" y="238440"/>
              <a:ext cx="6401405" cy="805375"/>
              <a:chOff x="0" y="0"/>
              <a:chExt cx="1264475" cy="1590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64475" cy="159086"/>
              </a:xfrm>
              <a:custGeom>
                <a:avLst/>
                <a:gdLst/>
                <a:ahLst/>
                <a:cxnLst/>
                <a:rect l="l" t="t" r="r" b="b"/>
                <a:pathLst>
                  <a:path w="1264475" h="159086">
                    <a:moveTo>
                      <a:pt x="0" y="0"/>
                    </a:moveTo>
                    <a:lnTo>
                      <a:pt x="1264475" y="0"/>
                    </a:lnTo>
                    <a:lnTo>
                      <a:pt x="1264475" y="159086"/>
                    </a:lnTo>
                    <a:lnTo>
                      <a:pt x="0" y="159086"/>
                    </a:lnTo>
                    <a:close/>
                  </a:path>
                </a:pathLst>
              </a:custGeom>
              <a:solidFill>
                <a:srgbClr val="A8E5C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28575"/>
                <a:ext cx="1264475" cy="130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8611100" cy="14488754"/>
            </a:xfrm>
            <a:custGeom>
              <a:avLst/>
              <a:gdLst/>
              <a:ahLst/>
              <a:cxnLst/>
              <a:rect l="l" t="t" r="r" b="b"/>
              <a:pathLst>
                <a:path w="8611100" h="14488754">
                  <a:moveTo>
                    <a:pt x="0" y="0"/>
                  </a:moveTo>
                  <a:lnTo>
                    <a:pt x="8611100" y="0"/>
                  </a:lnTo>
                  <a:lnTo>
                    <a:pt x="8611100" y="14488754"/>
                  </a:lnTo>
                  <a:lnTo>
                    <a:pt x="0" y="14488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712" r="-260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0" y="2868641"/>
            <a:ext cx="6458325" cy="11175577"/>
            <a:chOff x="0" y="0"/>
            <a:chExt cx="8611100" cy="14900769"/>
          </a:xfrm>
        </p:grpSpPr>
        <p:sp>
          <p:nvSpPr>
            <p:cNvPr id="13" name="Freeform 13"/>
            <p:cNvSpPr/>
            <p:nvPr/>
          </p:nvSpPr>
          <p:spPr>
            <a:xfrm>
              <a:off x="1214767" y="892711"/>
              <a:ext cx="6181565" cy="9016585"/>
            </a:xfrm>
            <a:custGeom>
              <a:avLst/>
              <a:gdLst/>
              <a:ahLst/>
              <a:cxnLst/>
              <a:rect l="l" t="t" r="r" b="b"/>
              <a:pathLst>
                <a:path w="6181565" h="9016585">
                  <a:moveTo>
                    <a:pt x="0" y="0"/>
                  </a:moveTo>
                  <a:lnTo>
                    <a:pt x="6181565" y="0"/>
                  </a:lnTo>
                  <a:lnTo>
                    <a:pt x="6181565" y="9016585"/>
                  </a:lnTo>
                  <a:lnTo>
                    <a:pt x="0" y="901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571" r="-224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611100" cy="14900769"/>
            </a:xfrm>
            <a:custGeom>
              <a:avLst/>
              <a:gdLst/>
              <a:ahLst/>
              <a:cxnLst/>
              <a:rect l="l" t="t" r="r" b="b"/>
              <a:pathLst>
                <a:path w="8611100" h="14900769">
                  <a:moveTo>
                    <a:pt x="0" y="0"/>
                  </a:moveTo>
                  <a:lnTo>
                    <a:pt x="8611100" y="0"/>
                  </a:lnTo>
                  <a:lnTo>
                    <a:pt x="8611100" y="14900769"/>
                  </a:lnTo>
                  <a:lnTo>
                    <a:pt x="0" y="14900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182" r="-410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674256" y="2582891"/>
            <a:ext cx="6458325" cy="11175577"/>
            <a:chOff x="0" y="0"/>
            <a:chExt cx="8611100" cy="14900769"/>
          </a:xfrm>
        </p:grpSpPr>
        <p:sp>
          <p:nvSpPr>
            <p:cNvPr id="16" name="Freeform 16"/>
            <p:cNvSpPr/>
            <p:nvPr/>
          </p:nvSpPr>
          <p:spPr>
            <a:xfrm>
              <a:off x="1056967" y="680298"/>
              <a:ext cx="6497166" cy="8996076"/>
            </a:xfrm>
            <a:custGeom>
              <a:avLst/>
              <a:gdLst/>
              <a:ahLst/>
              <a:cxnLst/>
              <a:rect l="l" t="t" r="r" b="b"/>
              <a:pathLst>
                <a:path w="6497166" h="8996076">
                  <a:moveTo>
                    <a:pt x="0" y="0"/>
                  </a:moveTo>
                  <a:lnTo>
                    <a:pt x="6497166" y="0"/>
                  </a:lnTo>
                  <a:lnTo>
                    <a:pt x="6497166" y="8996075"/>
                  </a:lnTo>
                  <a:lnTo>
                    <a:pt x="0" y="89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1152728" y="277610"/>
              <a:ext cx="6401405" cy="805375"/>
              <a:chOff x="0" y="0"/>
              <a:chExt cx="1264475" cy="15908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64475" cy="159086"/>
              </a:xfrm>
              <a:custGeom>
                <a:avLst/>
                <a:gdLst/>
                <a:ahLst/>
                <a:cxnLst/>
                <a:rect l="l" t="t" r="r" b="b"/>
                <a:pathLst>
                  <a:path w="1264475" h="159086">
                    <a:moveTo>
                      <a:pt x="0" y="0"/>
                    </a:moveTo>
                    <a:lnTo>
                      <a:pt x="1264475" y="0"/>
                    </a:lnTo>
                    <a:lnTo>
                      <a:pt x="1264475" y="159086"/>
                    </a:lnTo>
                    <a:lnTo>
                      <a:pt x="0" y="159086"/>
                    </a:lnTo>
                    <a:close/>
                  </a:path>
                </a:pathLst>
              </a:custGeom>
              <a:solidFill>
                <a:srgbClr val="602EC3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28575"/>
                <a:ext cx="1264475" cy="130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0" y="0"/>
              <a:ext cx="8611100" cy="14900769"/>
            </a:xfrm>
            <a:custGeom>
              <a:avLst/>
              <a:gdLst/>
              <a:ahLst/>
              <a:cxnLst/>
              <a:rect l="l" t="t" r="r" b="b"/>
              <a:pathLst>
                <a:path w="8611100" h="14900769">
                  <a:moveTo>
                    <a:pt x="0" y="0"/>
                  </a:moveTo>
                  <a:lnTo>
                    <a:pt x="8611100" y="0"/>
                  </a:lnTo>
                  <a:lnTo>
                    <a:pt x="8611100" y="14900769"/>
                  </a:lnTo>
                  <a:lnTo>
                    <a:pt x="0" y="14900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182" r="-4103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3886033" y="290817"/>
            <a:ext cx="10515934" cy="73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3427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APP UI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5112" y="3847348"/>
            <a:ext cx="1886018" cy="1618311"/>
            <a:chOff x="0" y="0"/>
            <a:chExt cx="593399" cy="509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399" cy="509170"/>
            </a:xfrm>
            <a:custGeom>
              <a:avLst/>
              <a:gdLst/>
              <a:ahLst/>
              <a:cxnLst/>
              <a:rect l="l" t="t" r="r" b="b"/>
              <a:pathLst>
                <a:path w="593399" h="509170">
                  <a:moveTo>
                    <a:pt x="0" y="0"/>
                  </a:moveTo>
                  <a:lnTo>
                    <a:pt x="593399" y="0"/>
                  </a:lnTo>
                  <a:lnTo>
                    <a:pt x="593399" y="509170"/>
                  </a:lnTo>
                  <a:lnTo>
                    <a:pt x="0" y="509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93399" cy="480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35112" y="1880276"/>
            <a:ext cx="1886018" cy="1618311"/>
            <a:chOff x="0" y="0"/>
            <a:chExt cx="593399" cy="5091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399" cy="509170"/>
            </a:xfrm>
            <a:custGeom>
              <a:avLst/>
              <a:gdLst/>
              <a:ahLst/>
              <a:cxnLst/>
              <a:rect l="l" t="t" r="r" b="b"/>
              <a:pathLst>
                <a:path w="593399" h="509170">
                  <a:moveTo>
                    <a:pt x="0" y="0"/>
                  </a:moveTo>
                  <a:lnTo>
                    <a:pt x="593399" y="0"/>
                  </a:lnTo>
                  <a:lnTo>
                    <a:pt x="593399" y="509170"/>
                  </a:lnTo>
                  <a:lnTo>
                    <a:pt x="0" y="509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593399" cy="480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849" y="1873287"/>
            <a:ext cx="1827874" cy="1592007"/>
            <a:chOff x="0" y="0"/>
            <a:chExt cx="576310" cy="501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6310" cy="501944"/>
            </a:xfrm>
            <a:custGeom>
              <a:avLst/>
              <a:gdLst/>
              <a:ahLst/>
              <a:cxnLst/>
              <a:rect l="l" t="t" r="r" b="b"/>
              <a:pathLst>
                <a:path w="576310" h="501944">
                  <a:moveTo>
                    <a:pt x="0" y="0"/>
                  </a:moveTo>
                  <a:lnTo>
                    <a:pt x="576310" y="0"/>
                  </a:lnTo>
                  <a:lnTo>
                    <a:pt x="576310" y="501944"/>
                  </a:lnTo>
                  <a:lnTo>
                    <a:pt x="0" y="501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76310" cy="473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23156" y="5721717"/>
            <a:ext cx="1882074" cy="1729190"/>
            <a:chOff x="0" y="0"/>
            <a:chExt cx="593399" cy="5451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3399" cy="545196"/>
            </a:xfrm>
            <a:custGeom>
              <a:avLst/>
              <a:gdLst/>
              <a:ahLst/>
              <a:cxnLst/>
              <a:rect l="l" t="t" r="r" b="b"/>
              <a:pathLst>
                <a:path w="593399" h="545196">
                  <a:moveTo>
                    <a:pt x="0" y="0"/>
                  </a:moveTo>
                  <a:lnTo>
                    <a:pt x="593399" y="0"/>
                  </a:lnTo>
                  <a:lnTo>
                    <a:pt x="593399" y="545196"/>
                  </a:lnTo>
                  <a:lnTo>
                    <a:pt x="0" y="545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93399" cy="51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88246" y="5717632"/>
            <a:ext cx="1886018" cy="1953627"/>
            <a:chOff x="0" y="0"/>
            <a:chExt cx="593399" cy="6146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3399" cy="614671"/>
            </a:xfrm>
            <a:custGeom>
              <a:avLst/>
              <a:gdLst/>
              <a:ahLst/>
              <a:cxnLst/>
              <a:rect l="l" t="t" r="r" b="b"/>
              <a:pathLst>
                <a:path w="593399" h="614671">
                  <a:moveTo>
                    <a:pt x="0" y="0"/>
                  </a:moveTo>
                  <a:lnTo>
                    <a:pt x="593399" y="0"/>
                  </a:lnTo>
                  <a:lnTo>
                    <a:pt x="593399" y="614671"/>
                  </a:lnTo>
                  <a:lnTo>
                    <a:pt x="0" y="614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593399" cy="58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18859" y="3840061"/>
            <a:ext cx="1882074" cy="1551234"/>
            <a:chOff x="0" y="0"/>
            <a:chExt cx="593399" cy="4890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3399" cy="489088"/>
            </a:xfrm>
            <a:custGeom>
              <a:avLst/>
              <a:gdLst/>
              <a:ahLst/>
              <a:cxnLst/>
              <a:rect l="l" t="t" r="r" b="b"/>
              <a:pathLst>
                <a:path w="593399" h="489088">
                  <a:moveTo>
                    <a:pt x="0" y="0"/>
                  </a:moveTo>
                  <a:lnTo>
                    <a:pt x="593399" y="0"/>
                  </a:lnTo>
                  <a:lnTo>
                    <a:pt x="593399" y="489088"/>
                  </a:lnTo>
                  <a:lnTo>
                    <a:pt x="0" y="489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593399" cy="460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435112" y="3735030"/>
            <a:ext cx="1830339" cy="1842947"/>
          </a:xfrm>
          <a:custGeom>
            <a:avLst/>
            <a:gdLst/>
            <a:ahLst/>
            <a:cxnLst/>
            <a:rect l="l" t="t" r="r" b="b"/>
            <a:pathLst>
              <a:path w="1830339" h="1842947">
                <a:moveTo>
                  <a:pt x="0" y="0"/>
                </a:moveTo>
                <a:lnTo>
                  <a:pt x="1830339" y="0"/>
                </a:lnTo>
                <a:lnTo>
                  <a:pt x="1830339" y="1842947"/>
                </a:lnTo>
                <a:lnTo>
                  <a:pt x="0" y="1842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330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71054" y="5743720"/>
            <a:ext cx="1186278" cy="1637824"/>
          </a:xfrm>
          <a:custGeom>
            <a:avLst/>
            <a:gdLst/>
            <a:ahLst/>
            <a:cxnLst/>
            <a:rect l="l" t="t" r="r" b="b"/>
            <a:pathLst>
              <a:path w="1186278" h="1637824">
                <a:moveTo>
                  <a:pt x="0" y="0"/>
                </a:moveTo>
                <a:lnTo>
                  <a:pt x="1186278" y="0"/>
                </a:lnTo>
                <a:lnTo>
                  <a:pt x="1186278" y="1637824"/>
                </a:lnTo>
                <a:lnTo>
                  <a:pt x="0" y="1637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838" r="-34626" b="-3071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488246" y="5717632"/>
            <a:ext cx="1953627" cy="1953627"/>
          </a:xfrm>
          <a:custGeom>
            <a:avLst/>
            <a:gdLst/>
            <a:ahLst/>
            <a:cxnLst/>
            <a:rect l="l" t="t" r="r" b="b"/>
            <a:pathLst>
              <a:path w="1953627" h="1953627">
                <a:moveTo>
                  <a:pt x="0" y="0"/>
                </a:moveTo>
                <a:lnTo>
                  <a:pt x="1953627" y="0"/>
                </a:lnTo>
                <a:lnTo>
                  <a:pt x="1953627" y="1953627"/>
                </a:lnTo>
                <a:lnTo>
                  <a:pt x="0" y="1953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624949" y="1784526"/>
            <a:ext cx="1450664" cy="1950504"/>
          </a:xfrm>
          <a:custGeom>
            <a:avLst/>
            <a:gdLst/>
            <a:ahLst/>
            <a:cxnLst/>
            <a:rect l="l" t="t" r="r" b="b"/>
            <a:pathLst>
              <a:path w="1450664" h="1950504">
                <a:moveTo>
                  <a:pt x="0" y="0"/>
                </a:moveTo>
                <a:lnTo>
                  <a:pt x="1450664" y="0"/>
                </a:lnTo>
                <a:lnTo>
                  <a:pt x="1450664" y="1950504"/>
                </a:lnTo>
                <a:lnTo>
                  <a:pt x="0" y="1950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838" t="-60438" r="-287421" b="-5324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948784" y="3871918"/>
            <a:ext cx="1830140" cy="1289715"/>
          </a:xfrm>
          <a:custGeom>
            <a:avLst/>
            <a:gdLst/>
            <a:ahLst/>
            <a:cxnLst/>
            <a:rect l="l" t="t" r="r" b="b"/>
            <a:pathLst>
              <a:path w="1830140" h="1289715">
                <a:moveTo>
                  <a:pt x="0" y="0"/>
                </a:moveTo>
                <a:lnTo>
                  <a:pt x="1830140" y="0"/>
                </a:lnTo>
                <a:lnTo>
                  <a:pt x="1830140" y="1289715"/>
                </a:lnTo>
                <a:lnTo>
                  <a:pt x="0" y="1289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190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823156" y="1777737"/>
            <a:ext cx="1710477" cy="1710477"/>
          </a:xfrm>
          <a:custGeom>
            <a:avLst/>
            <a:gdLst/>
            <a:ahLst/>
            <a:cxnLst/>
            <a:rect l="l" t="t" r="r" b="b"/>
            <a:pathLst>
              <a:path w="1710477" h="1710477">
                <a:moveTo>
                  <a:pt x="0" y="0"/>
                </a:moveTo>
                <a:lnTo>
                  <a:pt x="1710477" y="0"/>
                </a:lnTo>
                <a:lnTo>
                  <a:pt x="1710477" y="1710478"/>
                </a:lnTo>
                <a:lnTo>
                  <a:pt x="0" y="1710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797827" y="1303224"/>
            <a:ext cx="6212167" cy="214602"/>
          </a:xfrm>
          <a:custGeom>
            <a:avLst/>
            <a:gdLst/>
            <a:ahLst/>
            <a:cxnLst/>
            <a:rect l="l" t="t" r="r" b="b"/>
            <a:pathLst>
              <a:path w="6212167" h="214602">
                <a:moveTo>
                  <a:pt x="0" y="0"/>
                </a:moveTo>
                <a:lnTo>
                  <a:pt x="6212168" y="0"/>
                </a:lnTo>
                <a:lnTo>
                  <a:pt x="6212168" y="214602"/>
                </a:lnTo>
                <a:lnTo>
                  <a:pt x="0" y="2146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7659121">
            <a:off x="-5072207" y="642761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7659121">
            <a:off x="14863512" y="-44570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2073442" y="-469078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094329" y="8458088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9864166" y="7717608"/>
            <a:ext cx="1882074" cy="1729190"/>
            <a:chOff x="0" y="0"/>
            <a:chExt cx="593399" cy="54519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93399" cy="545196"/>
            </a:xfrm>
            <a:custGeom>
              <a:avLst/>
              <a:gdLst/>
              <a:ahLst/>
              <a:cxnLst/>
              <a:rect l="l" t="t" r="r" b="b"/>
              <a:pathLst>
                <a:path w="593399" h="545196">
                  <a:moveTo>
                    <a:pt x="0" y="0"/>
                  </a:moveTo>
                  <a:lnTo>
                    <a:pt x="593399" y="0"/>
                  </a:lnTo>
                  <a:lnTo>
                    <a:pt x="593399" y="545196"/>
                  </a:lnTo>
                  <a:lnTo>
                    <a:pt x="0" y="545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28575"/>
              <a:ext cx="593399" cy="51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92190" y="8023684"/>
            <a:ext cx="1882074" cy="1729190"/>
            <a:chOff x="0" y="0"/>
            <a:chExt cx="593399" cy="54519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93399" cy="545196"/>
            </a:xfrm>
            <a:custGeom>
              <a:avLst/>
              <a:gdLst/>
              <a:ahLst/>
              <a:cxnLst/>
              <a:rect l="l" t="t" r="r" b="b"/>
              <a:pathLst>
                <a:path w="593399" h="545196">
                  <a:moveTo>
                    <a:pt x="0" y="0"/>
                  </a:moveTo>
                  <a:lnTo>
                    <a:pt x="593399" y="0"/>
                  </a:lnTo>
                  <a:lnTo>
                    <a:pt x="593399" y="545196"/>
                  </a:lnTo>
                  <a:lnTo>
                    <a:pt x="0" y="545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28575"/>
              <a:ext cx="593399" cy="51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690762" y="8088341"/>
            <a:ext cx="1480987" cy="1599877"/>
          </a:xfrm>
          <a:custGeom>
            <a:avLst/>
            <a:gdLst/>
            <a:ahLst/>
            <a:cxnLst/>
            <a:rect l="l" t="t" r="r" b="b"/>
            <a:pathLst>
              <a:path w="1480987" h="1599877">
                <a:moveTo>
                  <a:pt x="0" y="0"/>
                </a:moveTo>
                <a:lnTo>
                  <a:pt x="1480986" y="0"/>
                </a:lnTo>
                <a:lnTo>
                  <a:pt x="1480986" y="1599877"/>
                </a:lnTo>
                <a:lnTo>
                  <a:pt x="0" y="1599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8696" r="-20510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575843" y="7926493"/>
            <a:ext cx="2458720" cy="1331807"/>
          </a:xfrm>
          <a:custGeom>
            <a:avLst/>
            <a:gdLst/>
            <a:ahLst/>
            <a:cxnLst/>
            <a:rect l="l" t="t" r="r" b="b"/>
            <a:pathLst>
              <a:path w="2458720" h="1331807">
                <a:moveTo>
                  <a:pt x="0" y="0"/>
                </a:moveTo>
                <a:lnTo>
                  <a:pt x="2458721" y="0"/>
                </a:lnTo>
                <a:lnTo>
                  <a:pt x="2458721" y="1331807"/>
                </a:lnTo>
                <a:lnTo>
                  <a:pt x="0" y="13318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4353666" y="1516707"/>
            <a:ext cx="1822951" cy="930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75"/>
              </a:lnSpc>
              <a:spcBef>
                <a:spcPct val="0"/>
              </a:spcBef>
            </a:pPr>
            <a:r>
              <a:rPr lang="en-US" sz="4272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Figma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321130" y="3488916"/>
            <a:ext cx="3465994" cy="93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Reactive Native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18585" y="5437319"/>
            <a:ext cx="2370028" cy="93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Expo Go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33633" y="1480266"/>
            <a:ext cx="2365072" cy="94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1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Node Js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53974" y="3432966"/>
            <a:ext cx="2365072" cy="94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1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Azure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746240" y="5421005"/>
            <a:ext cx="2365072" cy="94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1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MongoDB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30522" y="294370"/>
            <a:ext cx="6746779" cy="73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2"/>
              </a:lnSpc>
              <a:spcBef>
                <a:spcPct val="0"/>
              </a:spcBef>
            </a:pPr>
            <a:r>
              <a:rPr lang="en-US" sz="3429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TECH STACK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441873" y="7652209"/>
            <a:ext cx="3493385" cy="93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Android Studio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812915" y="7405484"/>
            <a:ext cx="2365072" cy="94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1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Express JS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519933" y="2184078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App UI designing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075613" y="4173491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Front-end development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519933" y="6072915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Bundling the app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35525" y="8334553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Testing &amp; debugging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577119" y="2155893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Building Back-end server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364512" y="4143106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AI, NLP, speech to text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357332" y="6072915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Backend Data storage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353974" y="8022408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Creating RESTful APIs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314" y="1028700"/>
            <a:ext cx="12616725" cy="9099483"/>
          </a:xfrm>
          <a:custGeom>
            <a:avLst/>
            <a:gdLst/>
            <a:ahLst/>
            <a:cxnLst/>
            <a:rect l="l" t="t" r="r" b="b"/>
            <a:pathLst>
              <a:path w="12616725" h="9099483">
                <a:moveTo>
                  <a:pt x="0" y="0"/>
                </a:moveTo>
                <a:lnTo>
                  <a:pt x="12616725" y="0"/>
                </a:lnTo>
                <a:lnTo>
                  <a:pt x="12616725" y="9099483"/>
                </a:lnTo>
                <a:lnTo>
                  <a:pt x="0" y="9099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1" r="-5206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48856" y="-525491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659121">
            <a:off x="14190273" y="751738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659121">
            <a:off x="-5579312" y="-237751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72838" y="1679442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86033" y="550221"/>
            <a:ext cx="10515934" cy="73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3427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SYSTEM  DIAGRAM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859039" y="2933388"/>
            <a:ext cx="5428961" cy="4635380"/>
            <a:chOff x="0" y="0"/>
            <a:chExt cx="7238615" cy="6180507"/>
          </a:xfrm>
        </p:grpSpPr>
        <p:sp>
          <p:nvSpPr>
            <p:cNvPr id="9" name="Freeform 9"/>
            <p:cNvSpPr/>
            <p:nvPr/>
          </p:nvSpPr>
          <p:spPr>
            <a:xfrm>
              <a:off x="827852" y="1246265"/>
              <a:ext cx="6410763" cy="4934242"/>
            </a:xfrm>
            <a:custGeom>
              <a:avLst/>
              <a:gdLst/>
              <a:ahLst/>
              <a:cxnLst/>
              <a:rect l="l" t="t" r="r" b="b"/>
              <a:pathLst>
                <a:path w="6410763" h="4934242">
                  <a:moveTo>
                    <a:pt x="0" y="0"/>
                  </a:moveTo>
                  <a:lnTo>
                    <a:pt x="6410763" y="0"/>
                  </a:lnTo>
                  <a:lnTo>
                    <a:pt x="6410763" y="4934242"/>
                  </a:lnTo>
                  <a:lnTo>
                    <a:pt x="0" y="4934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3119" b="-134856"/>
              </a:stretch>
            </a:blipFill>
          </p:spPr>
        </p:sp>
        <p:sp>
          <p:nvSpPr>
            <p:cNvPr id="10" name="AutoShape 10"/>
            <p:cNvSpPr/>
            <p:nvPr/>
          </p:nvSpPr>
          <p:spPr>
            <a:xfrm flipH="1" flipV="1">
              <a:off x="821502" y="12700"/>
              <a:ext cx="0" cy="3700686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H="1">
              <a:off x="0" y="6350"/>
              <a:ext cx="817808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Freeform 12"/>
          <p:cNvSpPr/>
          <p:nvPr/>
        </p:nvSpPr>
        <p:spPr>
          <a:xfrm rot="7659121">
            <a:off x="-3572333" y="707544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35566">
            <a:off x="1209539" y="133405"/>
            <a:ext cx="11457270" cy="11997141"/>
          </a:xfrm>
          <a:custGeom>
            <a:avLst/>
            <a:gdLst/>
            <a:ahLst/>
            <a:cxnLst/>
            <a:rect l="l" t="t" r="r" b="b"/>
            <a:pathLst>
              <a:path w="11457270" h="11997141">
                <a:moveTo>
                  <a:pt x="0" y="0"/>
                </a:moveTo>
                <a:lnTo>
                  <a:pt x="11457270" y="0"/>
                </a:lnTo>
                <a:lnTo>
                  <a:pt x="11457270" y="11997141"/>
                </a:lnTo>
                <a:lnTo>
                  <a:pt x="0" y="11997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391" y="1028700"/>
            <a:ext cx="4756204" cy="4522717"/>
          </a:xfrm>
          <a:custGeom>
            <a:avLst/>
            <a:gdLst/>
            <a:ahLst/>
            <a:cxnLst/>
            <a:rect l="l" t="t" r="r" b="b"/>
            <a:pathLst>
              <a:path w="4756204" h="4522717">
                <a:moveTo>
                  <a:pt x="0" y="0"/>
                </a:moveTo>
                <a:lnTo>
                  <a:pt x="4756203" y="0"/>
                </a:lnTo>
                <a:lnTo>
                  <a:pt x="4756203" y="4522717"/>
                </a:lnTo>
                <a:lnTo>
                  <a:pt x="0" y="452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58286" y="1864006"/>
            <a:ext cx="2738014" cy="4857767"/>
          </a:xfrm>
          <a:custGeom>
            <a:avLst/>
            <a:gdLst/>
            <a:ahLst/>
            <a:cxnLst/>
            <a:rect l="l" t="t" r="r" b="b"/>
            <a:pathLst>
              <a:path w="2738014" h="4857767">
                <a:moveTo>
                  <a:pt x="0" y="0"/>
                </a:moveTo>
                <a:lnTo>
                  <a:pt x="2738014" y="0"/>
                </a:lnTo>
                <a:lnTo>
                  <a:pt x="2738014" y="4857766"/>
                </a:lnTo>
                <a:lnTo>
                  <a:pt x="0" y="4857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194" y="5456103"/>
            <a:ext cx="7205413" cy="4454255"/>
          </a:xfrm>
          <a:custGeom>
            <a:avLst/>
            <a:gdLst/>
            <a:ahLst/>
            <a:cxnLst/>
            <a:rect l="l" t="t" r="r" b="b"/>
            <a:pathLst>
              <a:path w="7205413" h="4454255">
                <a:moveTo>
                  <a:pt x="0" y="0"/>
                </a:moveTo>
                <a:lnTo>
                  <a:pt x="7205413" y="0"/>
                </a:lnTo>
                <a:lnTo>
                  <a:pt x="7205413" y="4454255"/>
                </a:lnTo>
                <a:lnTo>
                  <a:pt x="0" y="44542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95902" y="517809"/>
            <a:ext cx="9990164" cy="1021782"/>
            <a:chOff x="0" y="0"/>
            <a:chExt cx="13320219" cy="1362376"/>
          </a:xfrm>
        </p:grpSpPr>
        <p:sp>
          <p:nvSpPr>
            <p:cNvPr id="7" name="Freeform 7"/>
            <p:cNvSpPr/>
            <p:nvPr/>
          </p:nvSpPr>
          <p:spPr>
            <a:xfrm>
              <a:off x="2027137" y="1042280"/>
              <a:ext cx="9265945" cy="320096"/>
            </a:xfrm>
            <a:custGeom>
              <a:avLst/>
              <a:gdLst/>
              <a:ahLst/>
              <a:cxnLst/>
              <a:rect l="l" t="t" r="r" b="b"/>
              <a:pathLst>
                <a:path w="9265945" h="320096">
                  <a:moveTo>
                    <a:pt x="0" y="0"/>
                  </a:moveTo>
                  <a:lnTo>
                    <a:pt x="9265945" y="0"/>
                  </a:lnTo>
                  <a:lnTo>
                    <a:pt x="9265945" y="320096"/>
                  </a:lnTo>
                  <a:lnTo>
                    <a:pt x="0" y="32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209550"/>
              <a:ext cx="13320219" cy="8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en-US" sz="3256">
                  <a:solidFill>
                    <a:srgbClr val="000000"/>
                  </a:solidFill>
                  <a:latin typeface="Safira March"/>
                  <a:ea typeface="Safira March"/>
                  <a:cs typeface="Safira March"/>
                  <a:sym typeface="Safira March"/>
                </a:rPr>
                <a:t>CHALLENGES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9371675">
            <a:off x="-5169778" y="-463029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377490" y="2441063"/>
            <a:ext cx="7889280" cy="3015039"/>
            <a:chOff x="0" y="0"/>
            <a:chExt cx="2077835" cy="7940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77835" cy="794084"/>
            </a:xfrm>
            <a:custGeom>
              <a:avLst/>
              <a:gdLst/>
              <a:ahLst/>
              <a:cxnLst/>
              <a:rect l="l" t="t" r="r" b="b"/>
              <a:pathLst>
                <a:path w="2077835" h="794084">
                  <a:moveTo>
                    <a:pt x="50047" y="0"/>
                  </a:moveTo>
                  <a:lnTo>
                    <a:pt x="2027788" y="0"/>
                  </a:lnTo>
                  <a:cubicBezTo>
                    <a:pt x="2041061" y="0"/>
                    <a:pt x="2053791" y="5273"/>
                    <a:pt x="2063177" y="14659"/>
                  </a:cubicBezTo>
                  <a:cubicBezTo>
                    <a:pt x="2072562" y="24044"/>
                    <a:pt x="2077835" y="36774"/>
                    <a:pt x="2077835" y="50047"/>
                  </a:cubicBezTo>
                  <a:lnTo>
                    <a:pt x="2077835" y="744037"/>
                  </a:lnTo>
                  <a:cubicBezTo>
                    <a:pt x="2077835" y="757310"/>
                    <a:pt x="2072562" y="770040"/>
                    <a:pt x="2063177" y="779426"/>
                  </a:cubicBezTo>
                  <a:cubicBezTo>
                    <a:pt x="2053791" y="788812"/>
                    <a:pt x="2041061" y="794084"/>
                    <a:pt x="2027788" y="794084"/>
                  </a:cubicBezTo>
                  <a:lnTo>
                    <a:pt x="50047" y="794084"/>
                  </a:lnTo>
                  <a:cubicBezTo>
                    <a:pt x="36774" y="794084"/>
                    <a:pt x="24044" y="788812"/>
                    <a:pt x="14659" y="779426"/>
                  </a:cubicBezTo>
                  <a:cubicBezTo>
                    <a:pt x="5273" y="770040"/>
                    <a:pt x="0" y="757310"/>
                    <a:pt x="0" y="744037"/>
                  </a:cubicBezTo>
                  <a:lnTo>
                    <a:pt x="0" y="50047"/>
                  </a:lnTo>
                  <a:cubicBezTo>
                    <a:pt x="0" y="36774"/>
                    <a:pt x="5273" y="24044"/>
                    <a:pt x="14659" y="14659"/>
                  </a:cubicBezTo>
                  <a:cubicBezTo>
                    <a:pt x="24044" y="5273"/>
                    <a:pt x="36774" y="0"/>
                    <a:pt x="50047" y="0"/>
                  </a:cubicBezTo>
                  <a:close/>
                </a:path>
              </a:pathLst>
            </a:custGeom>
            <a:solidFill>
              <a:srgbClr val="8691B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77835" cy="8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77490" y="6380601"/>
            <a:ext cx="7889280" cy="3068859"/>
            <a:chOff x="0" y="0"/>
            <a:chExt cx="2077835" cy="8082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77835" cy="808259"/>
            </a:xfrm>
            <a:custGeom>
              <a:avLst/>
              <a:gdLst/>
              <a:ahLst/>
              <a:cxnLst/>
              <a:rect l="l" t="t" r="r" b="b"/>
              <a:pathLst>
                <a:path w="2077835" h="808259">
                  <a:moveTo>
                    <a:pt x="50047" y="0"/>
                  </a:moveTo>
                  <a:lnTo>
                    <a:pt x="2027788" y="0"/>
                  </a:lnTo>
                  <a:cubicBezTo>
                    <a:pt x="2041061" y="0"/>
                    <a:pt x="2053791" y="5273"/>
                    <a:pt x="2063177" y="14659"/>
                  </a:cubicBezTo>
                  <a:cubicBezTo>
                    <a:pt x="2072562" y="24044"/>
                    <a:pt x="2077835" y="36774"/>
                    <a:pt x="2077835" y="50047"/>
                  </a:cubicBezTo>
                  <a:lnTo>
                    <a:pt x="2077835" y="758212"/>
                  </a:lnTo>
                  <a:cubicBezTo>
                    <a:pt x="2077835" y="771485"/>
                    <a:pt x="2072562" y="784215"/>
                    <a:pt x="2063177" y="793601"/>
                  </a:cubicBezTo>
                  <a:cubicBezTo>
                    <a:pt x="2053791" y="802986"/>
                    <a:pt x="2041061" y="808259"/>
                    <a:pt x="2027788" y="808259"/>
                  </a:cubicBezTo>
                  <a:lnTo>
                    <a:pt x="50047" y="808259"/>
                  </a:lnTo>
                  <a:cubicBezTo>
                    <a:pt x="36774" y="808259"/>
                    <a:pt x="24044" y="802986"/>
                    <a:pt x="14659" y="793601"/>
                  </a:cubicBezTo>
                  <a:cubicBezTo>
                    <a:pt x="5273" y="784215"/>
                    <a:pt x="0" y="771485"/>
                    <a:pt x="0" y="758212"/>
                  </a:cubicBezTo>
                  <a:lnTo>
                    <a:pt x="0" y="50047"/>
                  </a:lnTo>
                  <a:cubicBezTo>
                    <a:pt x="0" y="36774"/>
                    <a:pt x="5273" y="24044"/>
                    <a:pt x="14659" y="14659"/>
                  </a:cubicBezTo>
                  <a:cubicBezTo>
                    <a:pt x="24044" y="5273"/>
                    <a:pt x="36774" y="0"/>
                    <a:pt x="50047" y="0"/>
                  </a:cubicBezTo>
                  <a:close/>
                </a:path>
              </a:pathLst>
            </a:custGeom>
            <a:solidFill>
              <a:srgbClr val="8691B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77835" cy="84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86214" y="1864006"/>
            <a:ext cx="4048503" cy="918962"/>
            <a:chOff x="0" y="0"/>
            <a:chExt cx="1066272" cy="2420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6272" cy="242031"/>
            </a:xfrm>
            <a:custGeom>
              <a:avLst/>
              <a:gdLst/>
              <a:ahLst/>
              <a:cxnLst/>
              <a:rect l="l" t="t" r="r" b="b"/>
              <a:pathLst>
                <a:path w="1066272" h="242031">
                  <a:moveTo>
                    <a:pt x="97527" y="0"/>
                  </a:moveTo>
                  <a:lnTo>
                    <a:pt x="968745" y="0"/>
                  </a:lnTo>
                  <a:cubicBezTo>
                    <a:pt x="994611" y="0"/>
                    <a:pt x="1019418" y="10275"/>
                    <a:pt x="1037707" y="28565"/>
                  </a:cubicBezTo>
                  <a:cubicBezTo>
                    <a:pt x="1055997" y="46855"/>
                    <a:pt x="1066272" y="71661"/>
                    <a:pt x="1066272" y="97527"/>
                  </a:cubicBezTo>
                  <a:lnTo>
                    <a:pt x="1066272" y="144504"/>
                  </a:lnTo>
                  <a:cubicBezTo>
                    <a:pt x="1066272" y="170370"/>
                    <a:pt x="1055997" y="195176"/>
                    <a:pt x="1037707" y="213466"/>
                  </a:cubicBezTo>
                  <a:cubicBezTo>
                    <a:pt x="1019418" y="231756"/>
                    <a:pt x="994611" y="242031"/>
                    <a:pt x="968745" y="242031"/>
                  </a:cubicBezTo>
                  <a:lnTo>
                    <a:pt x="97527" y="242031"/>
                  </a:lnTo>
                  <a:cubicBezTo>
                    <a:pt x="71661" y="242031"/>
                    <a:pt x="46855" y="231756"/>
                    <a:pt x="28565" y="213466"/>
                  </a:cubicBezTo>
                  <a:cubicBezTo>
                    <a:pt x="10275" y="195176"/>
                    <a:pt x="0" y="170370"/>
                    <a:pt x="0" y="144504"/>
                  </a:cubicBezTo>
                  <a:lnTo>
                    <a:pt x="0" y="97527"/>
                  </a:lnTo>
                  <a:cubicBezTo>
                    <a:pt x="0" y="71661"/>
                    <a:pt x="10275" y="46855"/>
                    <a:pt x="28565" y="28565"/>
                  </a:cubicBezTo>
                  <a:cubicBezTo>
                    <a:pt x="46855" y="10275"/>
                    <a:pt x="71661" y="0"/>
                    <a:pt x="97527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066272" cy="308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Challenges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4529033" y="-266087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616727" y="2968931"/>
            <a:ext cx="7187477" cy="269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774" lvl="1" indent="-434887" algn="just">
              <a:lnSpc>
                <a:spcPts val="4270"/>
              </a:lnSpc>
              <a:buFont typeface="Arial"/>
              <a:buChar char="•"/>
            </a:pPr>
            <a:r>
              <a:rPr lang="en-US" sz="4028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Accurate Speech</a:t>
            </a:r>
          </a:p>
          <a:p>
            <a:pPr marL="869774" lvl="1" indent="-434887" algn="just">
              <a:lnSpc>
                <a:spcPts val="4270"/>
              </a:lnSpc>
              <a:buFont typeface="Arial"/>
              <a:buChar char="•"/>
            </a:pPr>
            <a:r>
              <a:rPr lang="en-US" sz="4028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Medical Jargon</a:t>
            </a:r>
          </a:p>
          <a:p>
            <a:pPr marL="869774" lvl="1" indent="-434887" algn="just">
              <a:lnSpc>
                <a:spcPts val="4270"/>
              </a:lnSpc>
              <a:buFont typeface="Arial"/>
              <a:buChar char="•"/>
            </a:pPr>
            <a:r>
              <a:rPr lang="en-US" sz="4028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Scalable Database</a:t>
            </a:r>
          </a:p>
          <a:p>
            <a:pPr marL="869774" lvl="1" indent="-434887" algn="just">
              <a:lnSpc>
                <a:spcPts val="4270"/>
              </a:lnSpc>
              <a:buFont typeface="Arial"/>
              <a:buChar char="•"/>
            </a:pPr>
            <a:r>
              <a:rPr lang="en-US" sz="4028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Displaying Real-time Requests</a:t>
            </a:r>
          </a:p>
          <a:p>
            <a:pPr algn="just">
              <a:lnSpc>
                <a:spcPts val="4270"/>
              </a:lnSpc>
            </a:pPr>
            <a:endParaRPr lang="en-US" sz="4028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0186214" y="5802810"/>
            <a:ext cx="4048503" cy="918962"/>
            <a:chOff x="0" y="0"/>
            <a:chExt cx="1066272" cy="2420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6272" cy="242031"/>
            </a:xfrm>
            <a:custGeom>
              <a:avLst/>
              <a:gdLst/>
              <a:ahLst/>
              <a:cxnLst/>
              <a:rect l="l" t="t" r="r" b="b"/>
              <a:pathLst>
                <a:path w="1066272" h="242031">
                  <a:moveTo>
                    <a:pt x="97527" y="0"/>
                  </a:moveTo>
                  <a:lnTo>
                    <a:pt x="968745" y="0"/>
                  </a:lnTo>
                  <a:cubicBezTo>
                    <a:pt x="994611" y="0"/>
                    <a:pt x="1019418" y="10275"/>
                    <a:pt x="1037707" y="28565"/>
                  </a:cubicBezTo>
                  <a:cubicBezTo>
                    <a:pt x="1055997" y="46855"/>
                    <a:pt x="1066272" y="71661"/>
                    <a:pt x="1066272" y="97527"/>
                  </a:cubicBezTo>
                  <a:lnTo>
                    <a:pt x="1066272" y="144504"/>
                  </a:lnTo>
                  <a:cubicBezTo>
                    <a:pt x="1066272" y="170370"/>
                    <a:pt x="1055997" y="195176"/>
                    <a:pt x="1037707" y="213466"/>
                  </a:cubicBezTo>
                  <a:cubicBezTo>
                    <a:pt x="1019418" y="231756"/>
                    <a:pt x="994611" y="242031"/>
                    <a:pt x="968745" y="242031"/>
                  </a:cubicBezTo>
                  <a:lnTo>
                    <a:pt x="97527" y="242031"/>
                  </a:lnTo>
                  <a:cubicBezTo>
                    <a:pt x="71661" y="242031"/>
                    <a:pt x="46855" y="231756"/>
                    <a:pt x="28565" y="213466"/>
                  </a:cubicBezTo>
                  <a:cubicBezTo>
                    <a:pt x="10275" y="195176"/>
                    <a:pt x="0" y="170370"/>
                    <a:pt x="0" y="144504"/>
                  </a:cubicBezTo>
                  <a:lnTo>
                    <a:pt x="0" y="97527"/>
                  </a:lnTo>
                  <a:cubicBezTo>
                    <a:pt x="0" y="71661"/>
                    <a:pt x="10275" y="46855"/>
                    <a:pt x="28565" y="28565"/>
                  </a:cubicBezTo>
                  <a:cubicBezTo>
                    <a:pt x="46855" y="10275"/>
                    <a:pt x="71661" y="0"/>
                    <a:pt x="97527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066272" cy="308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Solutions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628724" y="6912272"/>
            <a:ext cx="7175480" cy="2156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6415" lvl="1" indent="-428207" algn="just">
              <a:lnSpc>
                <a:spcPts val="4204"/>
              </a:lnSpc>
              <a:buFont typeface="Arial"/>
              <a:buChar char="•"/>
            </a:pPr>
            <a:r>
              <a:rPr lang="en-US" sz="3966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Azure Speech Services</a:t>
            </a:r>
          </a:p>
          <a:p>
            <a:pPr marL="856415" lvl="1" indent="-428207" algn="just">
              <a:lnSpc>
                <a:spcPts val="4204"/>
              </a:lnSpc>
              <a:buFont typeface="Arial"/>
              <a:buChar char="•"/>
            </a:pPr>
            <a:r>
              <a:rPr lang="en-US" sz="3966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Fine-tuned the NLP model</a:t>
            </a:r>
          </a:p>
          <a:p>
            <a:pPr marL="856415" lvl="1" indent="-428207" algn="just">
              <a:lnSpc>
                <a:spcPts val="4204"/>
              </a:lnSpc>
              <a:buFont typeface="Arial"/>
              <a:buChar char="•"/>
            </a:pPr>
            <a:r>
              <a:rPr lang="en-US" sz="3966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MongoDB Atlas with flexible schema </a:t>
            </a:r>
          </a:p>
        </p:txBody>
      </p:sp>
      <p:sp>
        <p:nvSpPr>
          <p:cNvPr id="25" name="Freeform 25"/>
          <p:cNvSpPr/>
          <p:nvPr/>
        </p:nvSpPr>
        <p:spPr>
          <a:xfrm rot="5472118">
            <a:off x="15335274" y="518180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Custom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Higuen Elegant Serif</vt:lpstr>
      <vt:lpstr>Arial</vt:lpstr>
      <vt:lpstr>Safira March</vt:lpstr>
      <vt:lpstr>Arapey</vt:lpstr>
      <vt:lpstr>Calibri</vt:lpstr>
      <vt:lpstr>Arapey Bold</vt:lpstr>
      <vt:lpstr>Coco Gothic</vt:lpstr>
      <vt:lpstr>TAN Headline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Connect</dc:title>
  <cp:lastModifiedBy>Purbasa Bhaduri</cp:lastModifiedBy>
  <cp:revision>3</cp:revision>
  <dcterms:created xsi:type="dcterms:W3CDTF">2006-08-16T00:00:00Z</dcterms:created>
  <dcterms:modified xsi:type="dcterms:W3CDTF">2025-02-04T10:01:50Z</dcterms:modified>
  <dc:identifier>DAGd8RTPT74</dc:identifier>
</cp:coreProperties>
</file>